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63" r:id="rId4"/>
    <p:sldId id="259" r:id="rId5"/>
  </p:sldIdLst>
  <p:sldSz cx="12801600" cy="9601200" type="A3"/>
  <p:notesSz cx="9931400" cy="143637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0" d="100"/>
          <a:sy n="70" d="100"/>
        </p:scale>
        <p:origin x="-1902" y="-276"/>
      </p:cViewPr>
      <p:guideLst>
        <p:guide orient="horz" pos="4612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9"/>
            <a:ext cx="1088136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5720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03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3399"/>
            <a:ext cx="2160271" cy="109213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4" y="513399"/>
            <a:ext cx="6267451" cy="109213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6261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89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402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379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3" y="2987042"/>
            <a:ext cx="4213860" cy="844772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07283" y="2987042"/>
            <a:ext cx="4213860" cy="844772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033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3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3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9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9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984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2887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308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4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2" y="382274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4" y="2009144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184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628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4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3E889-5D01-405F-A025-F19093DBBD82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4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0638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026089"/>
              </p:ext>
            </p:extLst>
          </p:nvPr>
        </p:nvGraphicFramePr>
        <p:xfrm>
          <a:off x="113539" y="264099"/>
          <a:ext cx="12335946" cy="9114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278"/>
                <a:gridCol w="1762278"/>
                <a:gridCol w="1762278"/>
                <a:gridCol w="1762278"/>
                <a:gridCol w="1762278"/>
                <a:gridCol w="1762278"/>
                <a:gridCol w="1762278"/>
              </a:tblGrid>
              <a:tr h="1104993">
                <a:tc gridSpan="7">
                  <a:txBody>
                    <a:bodyPr/>
                    <a:lstStyle/>
                    <a:p>
                      <a:pPr algn="ctr"/>
                      <a:r>
                        <a:rPr lang="en-AU" sz="5600" dirty="0" smtClean="0"/>
                        <a:t>June </a:t>
                      </a:r>
                      <a:r>
                        <a:rPr lang="en-AU" sz="5600" dirty="0" smtClean="0"/>
                        <a:t>2019</a:t>
                      </a:r>
                      <a:endParaRPr lang="en-AU" sz="56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</a:tr>
              <a:tr h="1486523"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" t="1743" r="77814" b="71328"/>
          <a:stretch/>
        </p:blipFill>
        <p:spPr bwMode="auto">
          <a:xfrm>
            <a:off x="296898" y="1450662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72" t="1872" r="52548" b="71199"/>
          <a:stretch/>
        </p:blipFill>
        <p:spPr bwMode="auto">
          <a:xfrm>
            <a:off x="2010688" y="1450661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6" t="34537" r="77034" b="38534"/>
          <a:stretch/>
        </p:blipFill>
        <p:spPr bwMode="auto">
          <a:xfrm>
            <a:off x="7350822" y="1450659"/>
            <a:ext cx="1402635" cy="136628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7" t="35035" r="52563" b="38036"/>
          <a:stretch/>
        </p:blipFill>
        <p:spPr bwMode="auto">
          <a:xfrm>
            <a:off x="9136428" y="1439907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82" t="1097" r="26738" b="71974"/>
          <a:stretch/>
        </p:blipFill>
        <p:spPr bwMode="auto">
          <a:xfrm>
            <a:off x="3832215" y="1439907"/>
            <a:ext cx="1415319" cy="1378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65" t="1875" r="2355" b="71196"/>
          <a:stretch/>
        </p:blipFill>
        <p:spPr bwMode="auto">
          <a:xfrm>
            <a:off x="5560736" y="1423462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62" t="35416" r="27858" b="37655"/>
          <a:stretch/>
        </p:blipFill>
        <p:spPr bwMode="auto">
          <a:xfrm>
            <a:off x="10852464" y="1427329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0725795" y="2757282"/>
            <a:ext cx="420436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/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81" y="4084958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8937391" y="406111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8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10670081" y="4066018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9</a:t>
            </a:r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138052" y="5356727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10</a:t>
            </a:r>
            <a:endParaRPr lang="en-AU" dirty="0"/>
          </a:p>
        </p:txBody>
      </p:sp>
      <p:sp>
        <p:nvSpPr>
          <p:cNvPr id="29" name="TextBox 28"/>
          <p:cNvSpPr txBox="1"/>
          <p:nvPr/>
        </p:nvSpPr>
        <p:spPr>
          <a:xfrm>
            <a:off x="1818408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11</a:t>
            </a:r>
            <a:endParaRPr lang="en-AU" dirty="0"/>
          </a:p>
        </p:txBody>
      </p:sp>
      <p:sp>
        <p:nvSpPr>
          <p:cNvPr id="30" name="TextBox 29"/>
          <p:cNvSpPr txBox="1"/>
          <p:nvPr/>
        </p:nvSpPr>
        <p:spPr>
          <a:xfrm>
            <a:off x="3562223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12</a:t>
            </a:r>
            <a:endParaRPr lang="en-AU" dirty="0"/>
          </a:p>
        </p:txBody>
      </p:sp>
      <p:sp>
        <p:nvSpPr>
          <p:cNvPr id="31" name="TextBox 30"/>
          <p:cNvSpPr txBox="1"/>
          <p:nvPr/>
        </p:nvSpPr>
        <p:spPr>
          <a:xfrm>
            <a:off x="5302702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13</a:t>
            </a:r>
            <a:endParaRPr lang="en-AU" dirty="0"/>
          </a:p>
        </p:txBody>
      </p:sp>
      <p:sp>
        <p:nvSpPr>
          <p:cNvPr id="32" name="TextBox 31"/>
          <p:cNvSpPr txBox="1"/>
          <p:nvPr/>
        </p:nvSpPr>
        <p:spPr>
          <a:xfrm>
            <a:off x="7091044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14</a:t>
            </a:r>
            <a:endParaRPr lang="en-AU" dirty="0"/>
          </a:p>
        </p:txBody>
      </p:sp>
      <p:sp>
        <p:nvSpPr>
          <p:cNvPr id="33" name="TextBox 32"/>
          <p:cNvSpPr txBox="1"/>
          <p:nvPr/>
        </p:nvSpPr>
        <p:spPr>
          <a:xfrm>
            <a:off x="8863711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15</a:t>
            </a:r>
            <a:endParaRPr lang="en-AU" dirty="0"/>
          </a:p>
        </p:txBody>
      </p:sp>
      <p:sp>
        <p:nvSpPr>
          <p:cNvPr id="34" name="TextBox 33"/>
          <p:cNvSpPr txBox="1"/>
          <p:nvPr/>
        </p:nvSpPr>
        <p:spPr>
          <a:xfrm>
            <a:off x="10678313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16</a:t>
            </a:r>
            <a:endParaRPr lang="en-AU" dirty="0"/>
          </a:p>
        </p:txBody>
      </p:sp>
      <p:sp>
        <p:nvSpPr>
          <p:cNvPr id="35" name="TextBox 34"/>
          <p:cNvSpPr txBox="1"/>
          <p:nvPr/>
        </p:nvSpPr>
        <p:spPr>
          <a:xfrm>
            <a:off x="63336" y="6752222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17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1767153" y="675222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18</a:t>
            </a:r>
            <a:endParaRPr lang="en-AU" dirty="0"/>
          </a:p>
        </p:txBody>
      </p:sp>
      <p:sp>
        <p:nvSpPr>
          <p:cNvPr id="37" name="TextBox 36"/>
          <p:cNvSpPr txBox="1"/>
          <p:nvPr/>
        </p:nvSpPr>
        <p:spPr>
          <a:xfrm>
            <a:off x="3553292" y="6777243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19</a:t>
            </a:r>
            <a:endParaRPr lang="en-AU" dirty="0"/>
          </a:p>
        </p:txBody>
      </p:sp>
      <p:sp>
        <p:nvSpPr>
          <p:cNvPr id="38" name="TextBox 37"/>
          <p:cNvSpPr txBox="1"/>
          <p:nvPr/>
        </p:nvSpPr>
        <p:spPr>
          <a:xfrm>
            <a:off x="5296574" y="6777243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20</a:t>
            </a:r>
            <a:endParaRPr lang="en-AU" dirty="0"/>
          </a:p>
        </p:txBody>
      </p:sp>
      <p:sp>
        <p:nvSpPr>
          <p:cNvPr id="39" name="TextBox 38"/>
          <p:cNvSpPr txBox="1"/>
          <p:nvPr/>
        </p:nvSpPr>
        <p:spPr>
          <a:xfrm>
            <a:off x="7084916" y="675222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21</a:t>
            </a:r>
            <a:endParaRPr lang="en-AU" dirty="0"/>
          </a:p>
        </p:txBody>
      </p:sp>
      <p:sp>
        <p:nvSpPr>
          <p:cNvPr id="45" name="TextBox 44"/>
          <p:cNvSpPr txBox="1"/>
          <p:nvPr/>
        </p:nvSpPr>
        <p:spPr>
          <a:xfrm>
            <a:off x="8859396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22</a:t>
            </a:r>
            <a:endParaRPr lang="en-AU" dirty="0"/>
          </a:p>
        </p:txBody>
      </p:sp>
      <p:sp>
        <p:nvSpPr>
          <p:cNvPr id="46" name="TextBox 45"/>
          <p:cNvSpPr txBox="1"/>
          <p:nvPr/>
        </p:nvSpPr>
        <p:spPr>
          <a:xfrm>
            <a:off x="10647738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23</a:t>
            </a:r>
            <a:endParaRPr lang="en-AU" dirty="0"/>
          </a:p>
        </p:txBody>
      </p:sp>
      <p:sp>
        <p:nvSpPr>
          <p:cNvPr id="51" name="TextBox 50"/>
          <p:cNvSpPr txBox="1"/>
          <p:nvPr/>
        </p:nvSpPr>
        <p:spPr>
          <a:xfrm>
            <a:off x="1811755" y="4113803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4</a:t>
            </a:r>
            <a:endParaRPr lang="en-AU" dirty="0"/>
          </a:p>
        </p:txBody>
      </p:sp>
      <p:sp>
        <p:nvSpPr>
          <p:cNvPr id="52" name="TextBox 51"/>
          <p:cNvSpPr txBox="1"/>
          <p:nvPr/>
        </p:nvSpPr>
        <p:spPr>
          <a:xfrm>
            <a:off x="3518562" y="4113803"/>
            <a:ext cx="420436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/>
              <a:t>5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41177" y="4084958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6</a:t>
            </a:r>
            <a:endParaRPr lang="en-AU" dirty="0"/>
          </a:p>
        </p:txBody>
      </p:sp>
      <p:sp>
        <p:nvSpPr>
          <p:cNvPr id="54" name="TextBox 53"/>
          <p:cNvSpPr txBox="1"/>
          <p:nvPr/>
        </p:nvSpPr>
        <p:spPr>
          <a:xfrm>
            <a:off x="7132280" y="4113803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7</a:t>
            </a:r>
            <a:endParaRPr lang="en-AU" dirty="0"/>
          </a:p>
        </p:txBody>
      </p:sp>
      <p:pic>
        <p:nvPicPr>
          <p:cNvPr id="94" name="Picture 9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3313568" y="1672461"/>
            <a:ext cx="1039852" cy="887893"/>
          </a:xfrm>
          <a:prstGeom prst="rect">
            <a:avLst/>
          </a:prstGeom>
        </p:spPr>
      </p:pic>
      <p:pic>
        <p:nvPicPr>
          <p:cNvPr id="99" name="Picture 9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13316661" y="531357"/>
            <a:ext cx="1039852" cy="892105"/>
          </a:xfrm>
          <a:prstGeom prst="rect">
            <a:avLst/>
          </a:prstGeom>
        </p:spPr>
      </p:pic>
      <p:pic>
        <p:nvPicPr>
          <p:cNvPr id="13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6587" y="3770252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13125601" y="3769860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3933" y="2757282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3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8915" y="4728592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6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3408" y="4728591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4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97950" y="4498317"/>
            <a:ext cx="1039852" cy="892105"/>
          </a:xfrm>
          <a:prstGeom prst="rect">
            <a:avLst/>
          </a:prstGeom>
        </p:spPr>
      </p:pic>
      <p:pic>
        <p:nvPicPr>
          <p:cNvPr id="50" name="Picture 49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2205680" y="4498317"/>
            <a:ext cx="1039852" cy="892105"/>
          </a:xfrm>
          <a:prstGeom prst="rect">
            <a:avLst/>
          </a:prstGeom>
        </p:spPr>
      </p:pic>
      <p:pic>
        <p:nvPicPr>
          <p:cNvPr id="55" name="Picture 54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055114" y="4493409"/>
            <a:ext cx="1039852" cy="892105"/>
          </a:xfrm>
          <a:prstGeom prst="rect">
            <a:avLst/>
          </a:prstGeom>
        </p:spPr>
      </p:pic>
      <p:pic>
        <p:nvPicPr>
          <p:cNvPr id="56" name="Picture 5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5761788" y="4498317"/>
            <a:ext cx="1039852" cy="892105"/>
          </a:xfrm>
          <a:prstGeom prst="rect">
            <a:avLst/>
          </a:prstGeom>
        </p:spPr>
      </p:pic>
      <p:pic>
        <p:nvPicPr>
          <p:cNvPr id="57" name="Picture 5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522085" y="4449733"/>
            <a:ext cx="1039852" cy="892105"/>
          </a:xfrm>
          <a:prstGeom prst="rect">
            <a:avLst/>
          </a:prstGeom>
        </p:spPr>
      </p:pic>
      <p:pic>
        <p:nvPicPr>
          <p:cNvPr id="58" name="Picture 5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2248716" y="8318254"/>
            <a:ext cx="1039852" cy="892105"/>
          </a:xfrm>
          <a:prstGeom prst="rect">
            <a:avLst/>
          </a:prstGeom>
        </p:spPr>
      </p:pic>
      <p:pic>
        <p:nvPicPr>
          <p:cNvPr id="59" name="Picture 5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040008" y="8318254"/>
            <a:ext cx="1039852" cy="892105"/>
          </a:xfrm>
          <a:prstGeom prst="rect">
            <a:avLst/>
          </a:prstGeom>
        </p:spPr>
      </p:pic>
      <p:pic>
        <p:nvPicPr>
          <p:cNvPr id="60" name="Picture 59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542736" y="8318254"/>
            <a:ext cx="1039852" cy="892105"/>
          </a:xfrm>
          <a:prstGeom prst="rect">
            <a:avLst/>
          </a:prstGeom>
        </p:spPr>
      </p:pic>
      <p:pic>
        <p:nvPicPr>
          <p:cNvPr id="66" name="Picture 6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301338" y="5748063"/>
            <a:ext cx="1039852" cy="887893"/>
          </a:xfrm>
          <a:prstGeom prst="rect">
            <a:avLst/>
          </a:prstGeom>
        </p:spPr>
      </p:pic>
      <p:pic>
        <p:nvPicPr>
          <p:cNvPr id="67" name="Picture 3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13226685" y="-339506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7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124193" y="4370797"/>
            <a:ext cx="1039852" cy="887893"/>
          </a:xfrm>
          <a:prstGeom prst="rect">
            <a:avLst/>
          </a:prstGeom>
        </p:spPr>
      </p:pic>
      <p:pic>
        <p:nvPicPr>
          <p:cNvPr id="81" name="Picture 80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292783" y="8256984"/>
            <a:ext cx="1039852" cy="887893"/>
          </a:xfrm>
          <a:prstGeom prst="rect">
            <a:avLst/>
          </a:prstGeom>
        </p:spPr>
      </p:pic>
      <p:pic>
        <p:nvPicPr>
          <p:cNvPr id="82" name="Picture 8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144186" y="8256984"/>
            <a:ext cx="1039852" cy="887893"/>
          </a:xfrm>
          <a:prstGeom prst="rect">
            <a:avLst/>
          </a:prstGeom>
        </p:spPr>
      </p:pic>
      <p:pic>
        <p:nvPicPr>
          <p:cNvPr id="83" name="Picture 8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301338" y="7037084"/>
            <a:ext cx="1039852" cy="887893"/>
          </a:xfrm>
          <a:prstGeom prst="rect">
            <a:avLst/>
          </a:prstGeom>
        </p:spPr>
      </p:pic>
      <p:pic>
        <p:nvPicPr>
          <p:cNvPr id="84" name="Picture 8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153372" y="7051054"/>
            <a:ext cx="1039852" cy="887893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5804824" y="8318254"/>
            <a:ext cx="1039852" cy="892105"/>
          </a:xfrm>
          <a:prstGeom prst="rect">
            <a:avLst/>
          </a:prstGeom>
        </p:spPr>
      </p:pic>
      <p:pic>
        <p:nvPicPr>
          <p:cNvPr id="86" name="Picture 8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61252" y="8292417"/>
            <a:ext cx="1039852" cy="892105"/>
          </a:xfrm>
          <a:prstGeom prst="rect">
            <a:avLst/>
          </a:prstGeom>
        </p:spPr>
      </p:pic>
      <p:pic>
        <p:nvPicPr>
          <p:cNvPr id="87" name="Picture 8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2210505" y="7060814"/>
            <a:ext cx="1039852" cy="892105"/>
          </a:xfrm>
          <a:prstGeom prst="rect">
            <a:avLst/>
          </a:prstGeom>
        </p:spPr>
      </p:pic>
      <p:pic>
        <p:nvPicPr>
          <p:cNvPr id="88" name="Picture 8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001797" y="7060814"/>
            <a:ext cx="1039852" cy="892105"/>
          </a:xfrm>
          <a:prstGeom prst="rect">
            <a:avLst/>
          </a:prstGeom>
        </p:spPr>
      </p:pic>
      <p:pic>
        <p:nvPicPr>
          <p:cNvPr id="89" name="Picture 8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504525" y="7060814"/>
            <a:ext cx="1039852" cy="892105"/>
          </a:xfrm>
          <a:prstGeom prst="rect">
            <a:avLst/>
          </a:prstGeom>
        </p:spPr>
      </p:pic>
      <p:pic>
        <p:nvPicPr>
          <p:cNvPr id="90" name="Picture 89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5766613" y="7060814"/>
            <a:ext cx="1039852" cy="892105"/>
          </a:xfrm>
          <a:prstGeom prst="rect">
            <a:avLst/>
          </a:prstGeom>
        </p:spPr>
      </p:pic>
      <p:pic>
        <p:nvPicPr>
          <p:cNvPr id="91" name="Picture 90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23041" y="7034977"/>
            <a:ext cx="1039852" cy="892105"/>
          </a:xfrm>
          <a:prstGeom prst="rect">
            <a:avLst/>
          </a:prstGeom>
        </p:spPr>
      </p:pic>
      <p:pic>
        <p:nvPicPr>
          <p:cNvPr id="92" name="Picture 91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2215808" y="5722547"/>
            <a:ext cx="1039852" cy="892105"/>
          </a:xfrm>
          <a:prstGeom prst="rect">
            <a:avLst/>
          </a:prstGeom>
        </p:spPr>
      </p:pic>
      <p:pic>
        <p:nvPicPr>
          <p:cNvPr id="93" name="Picture 92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007100" y="5722547"/>
            <a:ext cx="1039852" cy="892105"/>
          </a:xfrm>
          <a:prstGeom prst="rect">
            <a:avLst/>
          </a:prstGeom>
        </p:spPr>
      </p:pic>
      <p:pic>
        <p:nvPicPr>
          <p:cNvPr id="95" name="Picture 94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509828" y="5722547"/>
            <a:ext cx="1039852" cy="892105"/>
          </a:xfrm>
          <a:prstGeom prst="rect">
            <a:avLst/>
          </a:prstGeom>
        </p:spPr>
      </p:pic>
      <p:pic>
        <p:nvPicPr>
          <p:cNvPr id="96" name="Picture 9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5771916" y="5722547"/>
            <a:ext cx="1039852" cy="892105"/>
          </a:xfrm>
          <a:prstGeom prst="rect">
            <a:avLst/>
          </a:prstGeom>
        </p:spPr>
      </p:pic>
      <p:pic>
        <p:nvPicPr>
          <p:cNvPr id="98" name="Picture 97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327886" y="4444820"/>
            <a:ext cx="1039852" cy="887893"/>
          </a:xfrm>
          <a:prstGeom prst="rect">
            <a:avLst/>
          </a:prstGeom>
        </p:spPr>
      </p:pic>
      <p:pic>
        <p:nvPicPr>
          <p:cNvPr id="100" name="Picture 9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144186" y="5738746"/>
            <a:ext cx="1039852" cy="887893"/>
          </a:xfrm>
          <a:prstGeom prst="rect">
            <a:avLst/>
          </a:prstGeom>
        </p:spPr>
      </p:pic>
      <p:sp>
        <p:nvSpPr>
          <p:cNvPr id="101" name="TextBox 100"/>
          <p:cNvSpPr txBox="1"/>
          <p:nvPr/>
        </p:nvSpPr>
        <p:spPr>
          <a:xfrm>
            <a:off x="8878978" y="799999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29</a:t>
            </a:r>
            <a:endParaRPr lang="en-AU" dirty="0"/>
          </a:p>
        </p:txBody>
      </p:sp>
      <p:sp>
        <p:nvSpPr>
          <p:cNvPr id="102" name="TextBox 101"/>
          <p:cNvSpPr txBox="1"/>
          <p:nvPr/>
        </p:nvSpPr>
        <p:spPr>
          <a:xfrm>
            <a:off x="10678313" y="799999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30</a:t>
            </a:r>
            <a:endParaRPr lang="en-AU" dirty="0"/>
          </a:p>
        </p:txBody>
      </p:sp>
      <p:sp>
        <p:nvSpPr>
          <p:cNvPr id="103" name="TextBox 102"/>
          <p:cNvSpPr txBox="1"/>
          <p:nvPr/>
        </p:nvSpPr>
        <p:spPr>
          <a:xfrm>
            <a:off x="5377272" y="799999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27</a:t>
            </a:r>
            <a:endParaRPr lang="en-AU" dirty="0"/>
          </a:p>
        </p:txBody>
      </p:sp>
      <p:sp>
        <p:nvSpPr>
          <p:cNvPr id="104" name="TextBox 103"/>
          <p:cNvSpPr txBox="1"/>
          <p:nvPr/>
        </p:nvSpPr>
        <p:spPr>
          <a:xfrm>
            <a:off x="7176607" y="799999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28</a:t>
            </a:r>
            <a:endParaRPr lang="en-AU" dirty="0"/>
          </a:p>
        </p:txBody>
      </p:sp>
      <p:sp>
        <p:nvSpPr>
          <p:cNvPr id="105" name="TextBox 104"/>
          <p:cNvSpPr txBox="1"/>
          <p:nvPr/>
        </p:nvSpPr>
        <p:spPr>
          <a:xfrm>
            <a:off x="119685" y="8034827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24</a:t>
            </a:r>
            <a:endParaRPr lang="en-AU" dirty="0"/>
          </a:p>
        </p:txBody>
      </p:sp>
      <p:sp>
        <p:nvSpPr>
          <p:cNvPr id="106" name="TextBox 105"/>
          <p:cNvSpPr txBox="1"/>
          <p:nvPr/>
        </p:nvSpPr>
        <p:spPr>
          <a:xfrm>
            <a:off x="1852891" y="799999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25</a:t>
            </a:r>
            <a:endParaRPr lang="en-AU" dirty="0"/>
          </a:p>
        </p:txBody>
      </p:sp>
      <p:sp>
        <p:nvSpPr>
          <p:cNvPr id="107" name="TextBox 106"/>
          <p:cNvSpPr txBox="1"/>
          <p:nvPr/>
        </p:nvSpPr>
        <p:spPr>
          <a:xfrm>
            <a:off x="3638734" y="800921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26</a:t>
            </a:r>
            <a:endParaRPr lang="en-AU" dirty="0"/>
          </a:p>
        </p:txBody>
      </p:sp>
      <p:sp>
        <p:nvSpPr>
          <p:cNvPr id="108" name="TextBox 107"/>
          <p:cNvSpPr txBox="1"/>
          <p:nvPr/>
        </p:nvSpPr>
        <p:spPr>
          <a:xfrm>
            <a:off x="8939315" y="2768504"/>
            <a:ext cx="420436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</a:t>
            </a:r>
            <a:endParaRPr lang="en-AU" dirty="0"/>
          </a:p>
        </p:txBody>
      </p:sp>
      <p:pic>
        <p:nvPicPr>
          <p:cNvPr id="109" name="Picture 108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092441" y="3038116"/>
            <a:ext cx="1039852" cy="887893"/>
          </a:xfrm>
          <a:prstGeom prst="rect">
            <a:avLst/>
          </a:prstGeom>
        </p:spPr>
      </p:pic>
      <p:pic>
        <p:nvPicPr>
          <p:cNvPr id="110" name="Picture 10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296134" y="3112139"/>
            <a:ext cx="1039852" cy="887893"/>
          </a:xfrm>
          <a:prstGeom prst="rect">
            <a:avLst/>
          </a:prstGeom>
        </p:spPr>
      </p:pic>
      <p:pic>
        <p:nvPicPr>
          <p:cNvPr id="112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15" y="5608812"/>
            <a:ext cx="835778" cy="109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4477" y="5865806"/>
            <a:ext cx="835778" cy="109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1147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39896"/>
              </p:ext>
            </p:extLst>
          </p:nvPr>
        </p:nvGraphicFramePr>
        <p:xfrm>
          <a:off x="113539" y="264099"/>
          <a:ext cx="12335946" cy="9114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278"/>
                <a:gridCol w="1762278"/>
                <a:gridCol w="1762278"/>
                <a:gridCol w="1762278"/>
                <a:gridCol w="1762278"/>
                <a:gridCol w="1762278"/>
                <a:gridCol w="1762278"/>
              </a:tblGrid>
              <a:tr h="1104993">
                <a:tc gridSpan="7">
                  <a:txBody>
                    <a:bodyPr/>
                    <a:lstStyle/>
                    <a:p>
                      <a:pPr algn="ctr"/>
                      <a:r>
                        <a:rPr lang="en-AU" sz="5600" dirty="0" smtClean="0"/>
                        <a:t>July </a:t>
                      </a:r>
                      <a:r>
                        <a:rPr lang="en-AU" sz="5600" dirty="0" smtClean="0"/>
                        <a:t>2019</a:t>
                      </a:r>
                      <a:endParaRPr lang="en-AU" sz="56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</a:tr>
              <a:tr h="1486523"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1</a:t>
                      </a:r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" t="1743" r="77814" b="71328"/>
          <a:stretch/>
        </p:blipFill>
        <p:spPr bwMode="auto">
          <a:xfrm>
            <a:off x="296898" y="1450662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72" t="1872" r="52548" b="71199"/>
          <a:stretch/>
        </p:blipFill>
        <p:spPr bwMode="auto">
          <a:xfrm>
            <a:off x="2010688" y="1450661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6" t="34537" r="77034" b="38534"/>
          <a:stretch/>
        </p:blipFill>
        <p:spPr bwMode="auto">
          <a:xfrm>
            <a:off x="7350822" y="1450659"/>
            <a:ext cx="1402635" cy="136628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7" t="35035" r="52563" b="38036"/>
          <a:stretch/>
        </p:blipFill>
        <p:spPr bwMode="auto">
          <a:xfrm>
            <a:off x="9136428" y="1439907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82" t="1097" r="26738" b="71974"/>
          <a:stretch/>
        </p:blipFill>
        <p:spPr bwMode="auto">
          <a:xfrm>
            <a:off x="3832215" y="1439907"/>
            <a:ext cx="1415319" cy="1378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65" t="1875" r="2355" b="71196"/>
          <a:stretch/>
        </p:blipFill>
        <p:spPr bwMode="auto">
          <a:xfrm>
            <a:off x="5560736" y="1423462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62" t="35416" r="27858" b="37655"/>
          <a:stretch/>
        </p:blipFill>
        <p:spPr bwMode="auto">
          <a:xfrm>
            <a:off x="10852464" y="1427329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828280" y="2784376"/>
            <a:ext cx="420436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/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42882" y="278437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85718" y="4008512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8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1818408" y="401341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9</a:t>
            </a:r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3633558" y="40134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10</a:t>
            </a:r>
            <a:endParaRPr lang="en-AU" dirty="0"/>
          </a:p>
        </p:txBody>
      </p:sp>
      <p:sp>
        <p:nvSpPr>
          <p:cNvPr id="29" name="TextBox 28"/>
          <p:cNvSpPr txBox="1"/>
          <p:nvPr/>
        </p:nvSpPr>
        <p:spPr>
          <a:xfrm>
            <a:off x="5313914" y="400851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11</a:t>
            </a:r>
            <a:endParaRPr lang="en-AU" dirty="0"/>
          </a:p>
        </p:txBody>
      </p:sp>
      <p:sp>
        <p:nvSpPr>
          <p:cNvPr id="30" name="TextBox 29"/>
          <p:cNvSpPr txBox="1"/>
          <p:nvPr/>
        </p:nvSpPr>
        <p:spPr>
          <a:xfrm>
            <a:off x="7057729" y="400851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12</a:t>
            </a:r>
            <a:endParaRPr lang="en-AU" dirty="0"/>
          </a:p>
        </p:txBody>
      </p:sp>
      <p:sp>
        <p:nvSpPr>
          <p:cNvPr id="31" name="TextBox 30"/>
          <p:cNvSpPr txBox="1"/>
          <p:nvPr/>
        </p:nvSpPr>
        <p:spPr>
          <a:xfrm>
            <a:off x="8798208" y="400851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13</a:t>
            </a:r>
            <a:endParaRPr lang="en-AU" dirty="0"/>
          </a:p>
        </p:txBody>
      </p:sp>
      <p:sp>
        <p:nvSpPr>
          <p:cNvPr id="32" name="TextBox 31"/>
          <p:cNvSpPr txBox="1"/>
          <p:nvPr/>
        </p:nvSpPr>
        <p:spPr>
          <a:xfrm>
            <a:off x="10586550" y="400851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14</a:t>
            </a:r>
            <a:endParaRPr lang="en-AU" dirty="0"/>
          </a:p>
        </p:txBody>
      </p:sp>
      <p:sp>
        <p:nvSpPr>
          <p:cNvPr id="33" name="TextBox 32"/>
          <p:cNvSpPr txBox="1"/>
          <p:nvPr/>
        </p:nvSpPr>
        <p:spPr>
          <a:xfrm>
            <a:off x="45349" y="5332713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15</a:t>
            </a:r>
            <a:endParaRPr lang="en-AU" dirty="0"/>
          </a:p>
        </p:txBody>
      </p:sp>
      <p:sp>
        <p:nvSpPr>
          <p:cNvPr id="34" name="TextBox 33"/>
          <p:cNvSpPr txBox="1"/>
          <p:nvPr/>
        </p:nvSpPr>
        <p:spPr>
          <a:xfrm>
            <a:off x="1859951" y="5332713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16</a:t>
            </a:r>
            <a:endParaRPr lang="en-AU" dirty="0"/>
          </a:p>
        </p:txBody>
      </p:sp>
      <p:sp>
        <p:nvSpPr>
          <p:cNvPr id="35" name="TextBox 34"/>
          <p:cNvSpPr txBox="1"/>
          <p:nvPr/>
        </p:nvSpPr>
        <p:spPr>
          <a:xfrm>
            <a:off x="3610097" y="5332713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17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5313914" y="533271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18</a:t>
            </a:r>
            <a:endParaRPr lang="en-AU" dirty="0"/>
          </a:p>
        </p:txBody>
      </p:sp>
      <p:sp>
        <p:nvSpPr>
          <p:cNvPr id="37" name="TextBox 36"/>
          <p:cNvSpPr txBox="1"/>
          <p:nvPr/>
        </p:nvSpPr>
        <p:spPr>
          <a:xfrm>
            <a:off x="7100053" y="5357734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19</a:t>
            </a:r>
            <a:endParaRPr lang="en-AU" dirty="0"/>
          </a:p>
        </p:txBody>
      </p:sp>
      <p:sp>
        <p:nvSpPr>
          <p:cNvPr id="38" name="TextBox 37"/>
          <p:cNvSpPr txBox="1"/>
          <p:nvPr/>
        </p:nvSpPr>
        <p:spPr>
          <a:xfrm>
            <a:off x="8843335" y="5357734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20</a:t>
            </a:r>
            <a:endParaRPr lang="en-AU" dirty="0"/>
          </a:p>
        </p:txBody>
      </p:sp>
      <p:sp>
        <p:nvSpPr>
          <p:cNvPr id="39" name="TextBox 38"/>
          <p:cNvSpPr txBox="1"/>
          <p:nvPr/>
        </p:nvSpPr>
        <p:spPr>
          <a:xfrm>
            <a:off x="10631677" y="5332712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21</a:t>
            </a:r>
            <a:endParaRPr lang="en-AU" dirty="0"/>
          </a:p>
        </p:txBody>
      </p:sp>
      <p:sp>
        <p:nvSpPr>
          <p:cNvPr id="40" name="TextBox 39"/>
          <p:cNvSpPr txBox="1"/>
          <p:nvPr/>
        </p:nvSpPr>
        <p:spPr>
          <a:xfrm>
            <a:off x="50923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22</a:t>
            </a:r>
            <a:endParaRPr lang="en-AU" dirty="0"/>
          </a:p>
        </p:txBody>
      </p:sp>
      <p:sp>
        <p:nvSpPr>
          <p:cNvPr id="41" name="TextBox 40"/>
          <p:cNvSpPr txBox="1"/>
          <p:nvPr/>
        </p:nvSpPr>
        <p:spPr>
          <a:xfrm>
            <a:off x="1846626" y="6687268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23</a:t>
            </a:r>
            <a:endParaRPr lang="en-AU" dirty="0"/>
          </a:p>
        </p:txBody>
      </p:sp>
      <p:sp>
        <p:nvSpPr>
          <p:cNvPr id="42" name="TextBox 41"/>
          <p:cNvSpPr txBox="1"/>
          <p:nvPr/>
        </p:nvSpPr>
        <p:spPr>
          <a:xfrm>
            <a:off x="3596772" y="6687268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24</a:t>
            </a:r>
            <a:endParaRPr lang="en-AU" dirty="0"/>
          </a:p>
        </p:txBody>
      </p:sp>
      <p:sp>
        <p:nvSpPr>
          <p:cNvPr id="43" name="TextBox 42"/>
          <p:cNvSpPr txBox="1"/>
          <p:nvPr/>
        </p:nvSpPr>
        <p:spPr>
          <a:xfrm>
            <a:off x="5329978" y="665243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25</a:t>
            </a:r>
            <a:endParaRPr lang="en-AU" dirty="0"/>
          </a:p>
        </p:txBody>
      </p:sp>
      <p:sp>
        <p:nvSpPr>
          <p:cNvPr id="44" name="TextBox 43"/>
          <p:cNvSpPr txBox="1"/>
          <p:nvPr/>
        </p:nvSpPr>
        <p:spPr>
          <a:xfrm>
            <a:off x="7115821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26</a:t>
            </a:r>
            <a:endParaRPr lang="en-AU" dirty="0"/>
          </a:p>
        </p:txBody>
      </p:sp>
      <p:sp>
        <p:nvSpPr>
          <p:cNvPr id="45" name="TextBox 44"/>
          <p:cNvSpPr txBox="1"/>
          <p:nvPr/>
        </p:nvSpPr>
        <p:spPr>
          <a:xfrm>
            <a:off x="8859396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27</a:t>
            </a:r>
            <a:endParaRPr lang="en-AU" dirty="0"/>
          </a:p>
        </p:txBody>
      </p:sp>
      <p:sp>
        <p:nvSpPr>
          <p:cNvPr id="46" name="TextBox 45"/>
          <p:cNvSpPr txBox="1"/>
          <p:nvPr/>
        </p:nvSpPr>
        <p:spPr>
          <a:xfrm>
            <a:off x="10647738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28</a:t>
            </a:r>
            <a:endParaRPr lang="en-AU" dirty="0"/>
          </a:p>
        </p:txBody>
      </p:sp>
      <p:sp>
        <p:nvSpPr>
          <p:cNvPr id="47" name="TextBox 46"/>
          <p:cNvSpPr txBox="1"/>
          <p:nvPr/>
        </p:nvSpPr>
        <p:spPr>
          <a:xfrm>
            <a:off x="45349" y="79529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29</a:t>
            </a:r>
            <a:endParaRPr lang="en-AU" dirty="0"/>
          </a:p>
        </p:txBody>
      </p:sp>
      <p:sp>
        <p:nvSpPr>
          <p:cNvPr id="48" name="TextBox 47"/>
          <p:cNvSpPr txBox="1"/>
          <p:nvPr/>
        </p:nvSpPr>
        <p:spPr>
          <a:xfrm>
            <a:off x="1805745" y="79529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30</a:t>
            </a:r>
            <a:endParaRPr lang="en-AU" dirty="0"/>
          </a:p>
        </p:txBody>
      </p:sp>
      <p:sp>
        <p:nvSpPr>
          <p:cNvPr id="51" name="TextBox 50"/>
          <p:cNvSpPr txBox="1"/>
          <p:nvPr/>
        </p:nvSpPr>
        <p:spPr>
          <a:xfrm>
            <a:off x="5349556" y="281322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4</a:t>
            </a:r>
            <a:endParaRPr lang="en-AU" dirty="0"/>
          </a:p>
        </p:txBody>
      </p:sp>
      <p:sp>
        <p:nvSpPr>
          <p:cNvPr id="52" name="TextBox 51"/>
          <p:cNvSpPr txBox="1"/>
          <p:nvPr/>
        </p:nvSpPr>
        <p:spPr>
          <a:xfrm>
            <a:off x="7056363" y="2813221"/>
            <a:ext cx="420436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/>
              <a:t>5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878978" y="278437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6</a:t>
            </a:r>
            <a:endParaRPr lang="en-AU" dirty="0"/>
          </a:p>
        </p:txBody>
      </p:sp>
      <p:sp>
        <p:nvSpPr>
          <p:cNvPr id="54" name="TextBox 53"/>
          <p:cNvSpPr txBox="1"/>
          <p:nvPr/>
        </p:nvSpPr>
        <p:spPr>
          <a:xfrm>
            <a:off x="10670081" y="281322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7</a:t>
            </a:r>
            <a:endParaRPr lang="en-AU" dirty="0"/>
          </a:p>
        </p:txBody>
      </p:sp>
      <p:pic>
        <p:nvPicPr>
          <p:cNvPr id="94" name="Picture 9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3313568" y="1672461"/>
            <a:ext cx="1039852" cy="887893"/>
          </a:xfrm>
          <a:prstGeom prst="rect">
            <a:avLst/>
          </a:prstGeom>
        </p:spPr>
      </p:pic>
      <p:pic>
        <p:nvPicPr>
          <p:cNvPr id="99" name="Picture 9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13316661" y="531357"/>
            <a:ext cx="1039852" cy="892105"/>
          </a:xfrm>
          <a:prstGeom prst="rect">
            <a:avLst/>
          </a:prstGeom>
        </p:spPr>
      </p:pic>
      <p:pic>
        <p:nvPicPr>
          <p:cNvPr id="13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6587" y="3770252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13125601" y="3769860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3933" y="2757282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3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8915" y="4728592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6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3408" y="4728591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5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2215808" y="7060814"/>
            <a:ext cx="1039852" cy="892105"/>
          </a:xfrm>
          <a:prstGeom prst="rect">
            <a:avLst/>
          </a:prstGeom>
        </p:spPr>
      </p:pic>
      <p:pic>
        <p:nvPicPr>
          <p:cNvPr id="59" name="Picture 5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007100" y="7060814"/>
            <a:ext cx="1039852" cy="892105"/>
          </a:xfrm>
          <a:prstGeom prst="rect">
            <a:avLst/>
          </a:prstGeom>
        </p:spPr>
      </p:pic>
      <p:pic>
        <p:nvPicPr>
          <p:cNvPr id="60" name="Picture 59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509828" y="7060814"/>
            <a:ext cx="1039852" cy="892105"/>
          </a:xfrm>
          <a:prstGeom prst="rect">
            <a:avLst/>
          </a:prstGeom>
        </p:spPr>
      </p:pic>
      <p:pic>
        <p:nvPicPr>
          <p:cNvPr id="61" name="Picture 60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71949" y="8399644"/>
            <a:ext cx="1039852" cy="892105"/>
          </a:xfrm>
          <a:prstGeom prst="rect">
            <a:avLst/>
          </a:prstGeom>
        </p:spPr>
      </p:pic>
      <p:pic>
        <p:nvPicPr>
          <p:cNvPr id="62" name="Picture 61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2248716" y="8399643"/>
            <a:ext cx="1039852" cy="892105"/>
          </a:xfrm>
          <a:prstGeom prst="rect">
            <a:avLst/>
          </a:prstGeom>
        </p:spPr>
      </p:pic>
      <p:pic>
        <p:nvPicPr>
          <p:cNvPr id="66" name="Picture 6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301338" y="5748063"/>
            <a:ext cx="1039852" cy="887893"/>
          </a:xfrm>
          <a:prstGeom prst="rect">
            <a:avLst/>
          </a:prstGeom>
        </p:spPr>
      </p:pic>
      <p:pic>
        <p:nvPicPr>
          <p:cNvPr id="67" name="Picture 3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243470" y="4454765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7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5771916" y="4413663"/>
            <a:ext cx="1039852" cy="887893"/>
          </a:xfrm>
          <a:prstGeom prst="rect">
            <a:avLst/>
          </a:prstGeom>
        </p:spPr>
      </p:pic>
      <p:pic>
        <p:nvPicPr>
          <p:cNvPr id="80" name="Picture 7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124193" y="4370797"/>
            <a:ext cx="1039852" cy="887893"/>
          </a:xfrm>
          <a:prstGeom prst="rect">
            <a:avLst/>
          </a:prstGeom>
        </p:spPr>
      </p:pic>
      <p:pic>
        <p:nvPicPr>
          <p:cNvPr id="81" name="Picture 80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301338" y="3080221"/>
            <a:ext cx="1039852" cy="887893"/>
          </a:xfrm>
          <a:prstGeom prst="rect">
            <a:avLst/>
          </a:prstGeom>
        </p:spPr>
      </p:pic>
      <p:pic>
        <p:nvPicPr>
          <p:cNvPr id="82" name="Picture 8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043922" y="3121314"/>
            <a:ext cx="1039852" cy="887893"/>
          </a:xfrm>
          <a:prstGeom prst="rect">
            <a:avLst/>
          </a:prstGeom>
        </p:spPr>
      </p:pic>
      <p:pic>
        <p:nvPicPr>
          <p:cNvPr id="83" name="Picture 8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301338" y="7037084"/>
            <a:ext cx="1039852" cy="887893"/>
          </a:xfrm>
          <a:prstGeom prst="rect">
            <a:avLst/>
          </a:prstGeom>
        </p:spPr>
      </p:pic>
      <p:pic>
        <p:nvPicPr>
          <p:cNvPr id="84" name="Picture 8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153372" y="7051054"/>
            <a:ext cx="1039852" cy="887893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71949" y="5753017"/>
            <a:ext cx="1039852" cy="892105"/>
          </a:xfrm>
          <a:prstGeom prst="rect">
            <a:avLst/>
          </a:prstGeom>
        </p:spPr>
      </p:pic>
      <p:pic>
        <p:nvPicPr>
          <p:cNvPr id="86" name="Picture 8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511486" y="7048948"/>
            <a:ext cx="1039852" cy="892105"/>
          </a:xfrm>
          <a:prstGeom prst="rect">
            <a:avLst/>
          </a:prstGeom>
        </p:spPr>
      </p:pic>
      <p:pic>
        <p:nvPicPr>
          <p:cNvPr id="87" name="Picture 8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2196969" y="5738602"/>
            <a:ext cx="1039852" cy="892105"/>
          </a:xfrm>
          <a:prstGeom prst="rect">
            <a:avLst/>
          </a:prstGeom>
        </p:spPr>
      </p:pic>
      <p:pic>
        <p:nvPicPr>
          <p:cNvPr id="88" name="Picture 8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065242" y="5695476"/>
            <a:ext cx="1039852" cy="892105"/>
          </a:xfrm>
          <a:prstGeom prst="rect">
            <a:avLst/>
          </a:prstGeom>
        </p:spPr>
      </p:pic>
      <p:pic>
        <p:nvPicPr>
          <p:cNvPr id="89" name="Picture 8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5794020" y="7022250"/>
            <a:ext cx="1039852" cy="892105"/>
          </a:xfrm>
          <a:prstGeom prst="rect">
            <a:avLst/>
          </a:prstGeom>
        </p:spPr>
      </p:pic>
      <p:pic>
        <p:nvPicPr>
          <p:cNvPr id="90" name="Picture 89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5771916" y="5719658"/>
            <a:ext cx="1039852" cy="892105"/>
          </a:xfrm>
          <a:prstGeom prst="rect">
            <a:avLst/>
          </a:prstGeom>
        </p:spPr>
      </p:pic>
      <p:pic>
        <p:nvPicPr>
          <p:cNvPr id="91" name="Picture 90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532213" y="5695476"/>
            <a:ext cx="1039852" cy="892105"/>
          </a:xfrm>
          <a:prstGeom prst="rect">
            <a:avLst/>
          </a:prstGeom>
        </p:spPr>
      </p:pic>
      <p:pic>
        <p:nvPicPr>
          <p:cNvPr id="92" name="Picture 9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178522" y="5738602"/>
            <a:ext cx="1039852" cy="887893"/>
          </a:xfrm>
          <a:prstGeom prst="rect">
            <a:avLst/>
          </a:prstGeom>
        </p:spPr>
      </p:pic>
      <p:pic>
        <p:nvPicPr>
          <p:cNvPr id="93" name="Picture 3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2035398" y="4455842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" name="Picture 3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3811578" y="4455842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" name="Picture 3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13231803" y="-455984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880" y="3163493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8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340894" y="3163101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735" y="3162808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1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2045749" y="3162416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675" y="3226578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3808689" y="3226186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530" y="3225893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5513544" y="3225501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" name="Picture 10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7533373" y="3064066"/>
            <a:ext cx="1039852" cy="887893"/>
          </a:xfrm>
          <a:prstGeom prst="rect">
            <a:avLst/>
          </a:prstGeom>
        </p:spPr>
      </p:pic>
      <p:pic>
        <p:nvPicPr>
          <p:cNvPr id="107" name="Picture 10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301338" y="4415975"/>
            <a:ext cx="1039852" cy="887893"/>
          </a:xfrm>
          <a:prstGeom prst="rect">
            <a:avLst/>
          </a:prstGeom>
        </p:spPr>
      </p:pic>
      <p:pic>
        <p:nvPicPr>
          <p:cNvPr id="108" name="Picture 107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7506979" y="4444820"/>
            <a:ext cx="1039852" cy="887893"/>
          </a:xfrm>
          <a:prstGeom prst="rect">
            <a:avLst/>
          </a:prstGeom>
        </p:spPr>
      </p:pic>
      <p:sp>
        <p:nvSpPr>
          <p:cNvPr id="109" name="TextBox 108"/>
          <p:cNvSpPr txBox="1"/>
          <p:nvPr/>
        </p:nvSpPr>
        <p:spPr>
          <a:xfrm>
            <a:off x="3653966" y="795292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31</a:t>
            </a:r>
            <a:endParaRPr lang="en-AU" dirty="0"/>
          </a:p>
        </p:txBody>
      </p:sp>
      <p:pic>
        <p:nvPicPr>
          <p:cNvPr id="110" name="Picture 109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096937" y="8399644"/>
            <a:ext cx="1039852" cy="89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739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402262"/>
              </p:ext>
            </p:extLst>
          </p:nvPr>
        </p:nvGraphicFramePr>
        <p:xfrm>
          <a:off x="113539" y="264099"/>
          <a:ext cx="12335946" cy="9114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278"/>
                <a:gridCol w="1762278"/>
                <a:gridCol w="1762278"/>
                <a:gridCol w="1762278"/>
                <a:gridCol w="1762278"/>
                <a:gridCol w="1762278"/>
                <a:gridCol w="1762278"/>
              </a:tblGrid>
              <a:tr h="1104993">
                <a:tc gridSpan="7">
                  <a:txBody>
                    <a:bodyPr/>
                    <a:lstStyle/>
                    <a:p>
                      <a:pPr algn="ctr"/>
                      <a:r>
                        <a:rPr lang="en-AU" sz="5600" dirty="0" smtClean="0"/>
                        <a:t>June </a:t>
                      </a:r>
                      <a:r>
                        <a:rPr lang="en-AU" sz="5600" dirty="0" smtClean="0"/>
                        <a:t>2019</a:t>
                      </a:r>
                      <a:endParaRPr lang="en-AU" sz="56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</a:tr>
              <a:tr h="1486523"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" t="1743" r="77814" b="71328"/>
          <a:stretch/>
        </p:blipFill>
        <p:spPr bwMode="auto">
          <a:xfrm>
            <a:off x="296898" y="1450662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72" t="1872" r="52548" b="71199"/>
          <a:stretch/>
        </p:blipFill>
        <p:spPr bwMode="auto">
          <a:xfrm>
            <a:off x="2010688" y="1450661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6" t="34537" r="77034" b="38534"/>
          <a:stretch/>
        </p:blipFill>
        <p:spPr bwMode="auto">
          <a:xfrm>
            <a:off x="7350822" y="1450659"/>
            <a:ext cx="1402635" cy="136628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7" t="35035" r="52563" b="38036"/>
          <a:stretch/>
        </p:blipFill>
        <p:spPr bwMode="auto">
          <a:xfrm>
            <a:off x="9136428" y="1439907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82" t="1097" r="26738" b="71974"/>
          <a:stretch/>
        </p:blipFill>
        <p:spPr bwMode="auto">
          <a:xfrm>
            <a:off x="3832215" y="1439907"/>
            <a:ext cx="1415319" cy="1378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65" t="1875" r="2355" b="71196"/>
          <a:stretch/>
        </p:blipFill>
        <p:spPr bwMode="auto">
          <a:xfrm>
            <a:off x="5560736" y="1423462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62" t="35416" r="27858" b="37655"/>
          <a:stretch/>
        </p:blipFill>
        <p:spPr bwMode="auto">
          <a:xfrm>
            <a:off x="10852464" y="1427329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0725795" y="2757282"/>
            <a:ext cx="420436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/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81" y="4084958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8937391" y="406111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8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10670081" y="4066018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9</a:t>
            </a:r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138052" y="5356727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10</a:t>
            </a:r>
            <a:endParaRPr lang="en-AU" dirty="0"/>
          </a:p>
        </p:txBody>
      </p:sp>
      <p:sp>
        <p:nvSpPr>
          <p:cNvPr id="29" name="TextBox 28"/>
          <p:cNvSpPr txBox="1"/>
          <p:nvPr/>
        </p:nvSpPr>
        <p:spPr>
          <a:xfrm>
            <a:off x="1818408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11</a:t>
            </a:r>
            <a:endParaRPr lang="en-AU" dirty="0"/>
          </a:p>
        </p:txBody>
      </p:sp>
      <p:sp>
        <p:nvSpPr>
          <p:cNvPr id="30" name="TextBox 29"/>
          <p:cNvSpPr txBox="1"/>
          <p:nvPr/>
        </p:nvSpPr>
        <p:spPr>
          <a:xfrm>
            <a:off x="3562223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12</a:t>
            </a:r>
            <a:endParaRPr lang="en-AU" dirty="0"/>
          </a:p>
        </p:txBody>
      </p:sp>
      <p:sp>
        <p:nvSpPr>
          <p:cNvPr id="31" name="TextBox 30"/>
          <p:cNvSpPr txBox="1"/>
          <p:nvPr/>
        </p:nvSpPr>
        <p:spPr>
          <a:xfrm>
            <a:off x="5302702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13</a:t>
            </a:r>
            <a:endParaRPr lang="en-AU" dirty="0"/>
          </a:p>
        </p:txBody>
      </p:sp>
      <p:sp>
        <p:nvSpPr>
          <p:cNvPr id="32" name="TextBox 31"/>
          <p:cNvSpPr txBox="1"/>
          <p:nvPr/>
        </p:nvSpPr>
        <p:spPr>
          <a:xfrm>
            <a:off x="7091044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14</a:t>
            </a:r>
            <a:endParaRPr lang="en-AU" dirty="0"/>
          </a:p>
        </p:txBody>
      </p:sp>
      <p:sp>
        <p:nvSpPr>
          <p:cNvPr id="33" name="TextBox 32"/>
          <p:cNvSpPr txBox="1"/>
          <p:nvPr/>
        </p:nvSpPr>
        <p:spPr>
          <a:xfrm>
            <a:off x="8863711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15</a:t>
            </a:r>
            <a:endParaRPr lang="en-AU" dirty="0"/>
          </a:p>
        </p:txBody>
      </p:sp>
      <p:sp>
        <p:nvSpPr>
          <p:cNvPr id="34" name="TextBox 33"/>
          <p:cNvSpPr txBox="1"/>
          <p:nvPr/>
        </p:nvSpPr>
        <p:spPr>
          <a:xfrm>
            <a:off x="10678313" y="53518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16</a:t>
            </a:r>
            <a:endParaRPr lang="en-AU" dirty="0"/>
          </a:p>
        </p:txBody>
      </p:sp>
      <p:sp>
        <p:nvSpPr>
          <p:cNvPr id="35" name="TextBox 34"/>
          <p:cNvSpPr txBox="1"/>
          <p:nvPr/>
        </p:nvSpPr>
        <p:spPr>
          <a:xfrm>
            <a:off x="63336" y="6752222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17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1767153" y="675222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18</a:t>
            </a:r>
            <a:endParaRPr lang="en-AU" dirty="0"/>
          </a:p>
        </p:txBody>
      </p:sp>
      <p:sp>
        <p:nvSpPr>
          <p:cNvPr id="37" name="TextBox 36"/>
          <p:cNvSpPr txBox="1"/>
          <p:nvPr/>
        </p:nvSpPr>
        <p:spPr>
          <a:xfrm>
            <a:off x="3553292" y="6777243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19</a:t>
            </a:r>
            <a:endParaRPr lang="en-AU" dirty="0"/>
          </a:p>
        </p:txBody>
      </p:sp>
      <p:sp>
        <p:nvSpPr>
          <p:cNvPr id="38" name="TextBox 37"/>
          <p:cNvSpPr txBox="1"/>
          <p:nvPr/>
        </p:nvSpPr>
        <p:spPr>
          <a:xfrm>
            <a:off x="5296574" y="6777243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20</a:t>
            </a:r>
            <a:endParaRPr lang="en-AU" dirty="0"/>
          </a:p>
        </p:txBody>
      </p:sp>
      <p:sp>
        <p:nvSpPr>
          <p:cNvPr id="39" name="TextBox 38"/>
          <p:cNvSpPr txBox="1"/>
          <p:nvPr/>
        </p:nvSpPr>
        <p:spPr>
          <a:xfrm>
            <a:off x="7084916" y="675222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21</a:t>
            </a:r>
            <a:endParaRPr lang="en-AU" dirty="0"/>
          </a:p>
        </p:txBody>
      </p:sp>
      <p:sp>
        <p:nvSpPr>
          <p:cNvPr id="45" name="TextBox 44"/>
          <p:cNvSpPr txBox="1"/>
          <p:nvPr/>
        </p:nvSpPr>
        <p:spPr>
          <a:xfrm>
            <a:off x="8859396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22</a:t>
            </a:r>
            <a:endParaRPr lang="en-AU" dirty="0"/>
          </a:p>
        </p:txBody>
      </p:sp>
      <p:sp>
        <p:nvSpPr>
          <p:cNvPr id="46" name="TextBox 45"/>
          <p:cNvSpPr txBox="1"/>
          <p:nvPr/>
        </p:nvSpPr>
        <p:spPr>
          <a:xfrm>
            <a:off x="10647738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23</a:t>
            </a:r>
            <a:endParaRPr lang="en-AU" dirty="0"/>
          </a:p>
        </p:txBody>
      </p:sp>
      <p:sp>
        <p:nvSpPr>
          <p:cNvPr id="51" name="TextBox 50"/>
          <p:cNvSpPr txBox="1"/>
          <p:nvPr/>
        </p:nvSpPr>
        <p:spPr>
          <a:xfrm>
            <a:off x="1811755" y="4113803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4</a:t>
            </a:r>
            <a:endParaRPr lang="en-AU" dirty="0"/>
          </a:p>
        </p:txBody>
      </p:sp>
      <p:sp>
        <p:nvSpPr>
          <p:cNvPr id="52" name="TextBox 51"/>
          <p:cNvSpPr txBox="1"/>
          <p:nvPr/>
        </p:nvSpPr>
        <p:spPr>
          <a:xfrm>
            <a:off x="3518562" y="4113803"/>
            <a:ext cx="420436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/>
              <a:t>5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41177" y="4084958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6</a:t>
            </a:r>
            <a:endParaRPr lang="en-AU" dirty="0"/>
          </a:p>
        </p:txBody>
      </p:sp>
      <p:sp>
        <p:nvSpPr>
          <p:cNvPr id="54" name="TextBox 53"/>
          <p:cNvSpPr txBox="1"/>
          <p:nvPr/>
        </p:nvSpPr>
        <p:spPr>
          <a:xfrm>
            <a:off x="7132280" y="4113803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7</a:t>
            </a:r>
            <a:endParaRPr lang="en-AU" dirty="0"/>
          </a:p>
        </p:txBody>
      </p:sp>
      <p:pic>
        <p:nvPicPr>
          <p:cNvPr id="94" name="Picture 9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3313568" y="1672461"/>
            <a:ext cx="1039852" cy="887893"/>
          </a:xfrm>
          <a:prstGeom prst="rect">
            <a:avLst/>
          </a:prstGeom>
        </p:spPr>
      </p:pic>
      <p:pic>
        <p:nvPicPr>
          <p:cNvPr id="99" name="Picture 9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13316661" y="531357"/>
            <a:ext cx="1039852" cy="892105"/>
          </a:xfrm>
          <a:prstGeom prst="rect">
            <a:avLst/>
          </a:prstGeom>
        </p:spPr>
      </p:pic>
      <p:pic>
        <p:nvPicPr>
          <p:cNvPr id="13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6587" y="3770252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13125601" y="3769860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3933" y="2757282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3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8915" y="4728592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6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3408" y="4728591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3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13226685" y="-339506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" name="TextBox 100"/>
          <p:cNvSpPr txBox="1"/>
          <p:nvPr/>
        </p:nvSpPr>
        <p:spPr>
          <a:xfrm>
            <a:off x="8878978" y="799999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29</a:t>
            </a:r>
            <a:endParaRPr lang="en-AU" dirty="0"/>
          </a:p>
        </p:txBody>
      </p:sp>
      <p:sp>
        <p:nvSpPr>
          <p:cNvPr id="102" name="TextBox 101"/>
          <p:cNvSpPr txBox="1"/>
          <p:nvPr/>
        </p:nvSpPr>
        <p:spPr>
          <a:xfrm>
            <a:off x="10678313" y="799999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30</a:t>
            </a:r>
            <a:endParaRPr lang="en-AU" dirty="0"/>
          </a:p>
        </p:txBody>
      </p:sp>
      <p:sp>
        <p:nvSpPr>
          <p:cNvPr id="103" name="TextBox 102"/>
          <p:cNvSpPr txBox="1"/>
          <p:nvPr/>
        </p:nvSpPr>
        <p:spPr>
          <a:xfrm>
            <a:off x="5377272" y="799999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27</a:t>
            </a:r>
            <a:endParaRPr lang="en-AU" dirty="0"/>
          </a:p>
        </p:txBody>
      </p:sp>
      <p:sp>
        <p:nvSpPr>
          <p:cNvPr id="104" name="TextBox 103"/>
          <p:cNvSpPr txBox="1"/>
          <p:nvPr/>
        </p:nvSpPr>
        <p:spPr>
          <a:xfrm>
            <a:off x="7176607" y="799999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28</a:t>
            </a:r>
            <a:endParaRPr lang="en-AU" dirty="0"/>
          </a:p>
        </p:txBody>
      </p:sp>
      <p:sp>
        <p:nvSpPr>
          <p:cNvPr id="105" name="TextBox 104"/>
          <p:cNvSpPr txBox="1"/>
          <p:nvPr/>
        </p:nvSpPr>
        <p:spPr>
          <a:xfrm>
            <a:off x="119685" y="8034827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24</a:t>
            </a:r>
            <a:endParaRPr lang="en-AU" dirty="0"/>
          </a:p>
        </p:txBody>
      </p:sp>
      <p:sp>
        <p:nvSpPr>
          <p:cNvPr id="106" name="TextBox 105"/>
          <p:cNvSpPr txBox="1"/>
          <p:nvPr/>
        </p:nvSpPr>
        <p:spPr>
          <a:xfrm>
            <a:off x="1852891" y="799999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25</a:t>
            </a:r>
            <a:endParaRPr lang="en-AU" dirty="0"/>
          </a:p>
        </p:txBody>
      </p:sp>
      <p:sp>
        <p:nvSpPr>
          <p:cNvPr id="107" name="TextBox 106"/>
          <p:cNvSpPr txBox="1"/>
          <p:nvPr/>
        </p:nvSpPr>
        <p:spPr>
          <a:xfrm>
            <a:off x="3638734" y="8009210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26</a:t>
            </a:r>
            <a:endParaRPr lang="en-AU" dirty="0"/>
          </a:p>
        </p:txBody>
      </p:sp>
      <p:sp>
        <p:nvSpPr>
          <p:cNvPr id="108" name="TextBox 107"/>
          <p:cNvSpPr txBox="1"/>
          <p:nvPr/>
        </p:nvSpPr>
        <p:spPr>
          <a:xfrm>
            <a:off x="8939315" y="2768504"/>
            <a:ext cx="420436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</a:t>
            </a:r>
            <a:endParaRPr lang="en-AU" dirty="0"/>
          </a:p>
        </p:txBody>
      </p:sp>
      <p:pic>
        <p:nvPicPr>
          <p:cNvPr id="78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15" y="5608812"/>
            <a:ext cx="835778" cy="109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0829" y="5722358"/>
            <a:ext cx="835778" cy="109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8945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504374"/>
              </p:ext>
            </p:extLst>
          </p:nvPr>
        </p:nvGraphicFramePr>
        <p:xfrm>
          <a:off x="113539" y="264099"/>
          <a:ext cx="12335946" cy="9114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278"/>
                <a:gridCol w="1762278"/>
                <a:gridCol w="1762278"/>
                <a:gridCol w="1762278"/>
                <a:gridCol w="1762278"/>
                <a:gridCol w="1762278"/>
                <a:gridCol w="1762278"/>
              </a:tblGrid>
              <a:tr h="1104993">
                <a:tc gridSpan="7">
                  <a:txBody>
                    <a:bodyPr/>
                    <a:lstStyle/>
                    <a:p>
                      <a:pPr algn="ctr"/>
                      <a:r>
                        <a:rPr lang="en-AU" sz="5600" dirty="0" smtClean="0"/>
                        <a:t>July </a:t>
                      </a:r>
                      <a:r>
                        <a:rPr lang="en-AU" sz="5600" dirty="0" smtClean="0"/>
                        <a:t>2019</a:t>
                      </a:r>
                      <a:endParaRPr lang="en-AU" sz="56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</a:tr>
              <a:tr h="1486523"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1</a:t>
                      </a:r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" t="1743" r="77814" b="71328"/>
          <a:stretch/>
        </p:blipFill>
        <p:spPr bwMode="auto">
          <a:xfrm>
            <a:off x="296898" y="1450662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72" t="1872" r="52548" b="71199"/>
          <a:stretch/>
        </p:blipFill>
        <p:spPr bwMode="auto">
          <a:xfrm>
            <a:off x="2010688" y="1450661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6" t="34537" r="77034" b="38534"/>
          <a:stretch/>
        </p:blipFill>
        <p:spPr bwMode="auto">
          <a:xfrm>
            <a:off x="7350822" y="1450659"/>
            <a:ext cx="1402635" cy="136628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7" t="35035" r="52563" b="38036"/>
          <a:stretch/>
        </p:blipFill>
        <p:spPr bwMode="auto">
          <a:xfrm>
            <a:off x="9136428" y="1439907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82" t="1097" r="26738" b="71974"/>
          <a:stretch/>
        </p:blipFill>
        <p:spPr bwMode="auto">
          <a:xfrm>
            <a:off x="3832215" y="1439907"/>
            <a:ext cx="1415319" cy="1378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65" t="1875" r="2355" b="71196"/>
          <a:stretch/>
        </p:blipFill>
        <p:spPr bwMode="auto">
          <a:xfrm>
            <a:off x="5560736" y="1423462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62" t="35416" r="27858" b="37655"/>
          <a:stretch/>
        </p:blipFill>
        <p:spPr bwMode="auto">
          <a:xfrm>
            <a:off x="10852464" y="1427329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828280" y="2784376"/>
            <a:ext cx="420436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/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42882" y="278437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85718" y="4008512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8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1818408" y="401341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9</a:t>
            </a:r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3633558" y="40134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10</a:t>
            </a:r>
            <a:endParaRPr lang="en-AU" dirty="0"/>
          </a:p>
        </p:txBody>
      </p:sp>
      <p:sp>
        <p:nvSpPr>
          <p:cNvPr id="29" name="TextBox 28"/>
          <p:cNvSpPr txBox="1"/>
          <p:nvPr/>
        </p:nvSpPr>
        <p:spPr>
          <a:xfrm>
            <a:off x="5313914" y="400851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11</a:t>
            </a:r>
            <a:endParaRPr lang="en-AU" dirty="0"/>
          </a:p>
        </p:txBody>
      </p:sp>
      <p:sp>
        <p:nvSpPr>
          <p:cNvPr id="30" name="TextBox 29"/>
          <p:cNvSpPr txBox="1"/>
          <p:nvPr/>
        </p:nvSpPr>
        <p:spPr>
          <a:xfrm>
            <a:off x="7057729" y="400851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12</a:t>
            </a:r>
            <a:endParaRPr lang="en-AU" dirty="0"/>
          </a:p>
        </p:txBody>
      </p:sp>
      <p:sp>
        <p:nvSpPr>
          <p:cNvPr id="31" name="TextBox 30"/>
          <p:cNvSpPr txBox="1"/>
          <p:nvPr/>
        </p:nvSpPr>
        <p:spPr>
          <a:xfrm>
            <a:off x="8798208" y="400851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13</a:t>
            </a:r>
            <a:endParaRPr lang="en-AU" dirty="0"/>
          </a:p>
        </p:txBody>
      </p:sp>
      <p:sp>
        <p:nvSpPr>
          <p:cNvPr id="32" name="TextBox 31"/>
          <p:cNvSpPr txBox="1"/>
          <p:nvPr/>
        </p:nvSpPr>
        <p:spPr>
          <a:xfrm>
            <a:off x="10586550" y="400851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14</a:t>
            </a:r>
            <a:endParaRPr lang="en-AU" dirty="0"/>
          </a:p>
        </p:txBody>
      </p:sp>
      <p:sp>
        <p:nvSpPr>
          <p:cNvPr id="33" name="TextBox 32"/>
          <p:cNvSpPr txBox="1"/>
          <p:nvPr/>
        </p:nvSpPr>
        <p:spPr>
          <a:xfrm>
            <a:off x="45349" y="5332713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15</a:t>
            </a:r>
            <a:endParaRPr lang="en-AU" dirty="0"/>
          </a:p>
        </p:txBody>
      </p:sp>
      <p:sp>
        <p:nvSpPr>
          <p:cNvPr id="34" name="TextBox 33"/>
          <p:cNvSpPr txBox="1"/>
          <p:nvPr/>
        </p:nvSpPr>
        <p:spPr>
          <a:xfrm>
            <a:off x="1859951" y="5332713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16</a:t>
            </a:r>
            <a:endParaRPr lang="en-AU" dirty="0"/>
          </a:p>
        </p:txBody>
      </p:sp>
      <p:sp>
        <p:nvSpPr>
          <p:cNvPr id="35" name="TextBox 34"/>
          <p:cNvSpPr txBox="1"/>
          <p:nvPr/>
        </p:nvSpPr>
        <p:spPr>
          <a:xfrm>
            <a:off x="3610097" y="5332713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17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5313914" y="533271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18</a:t>
            </a:r>
            <a:endParaRPr lang="en-AU" dirty="0"/>
          </a:p>
        </p:txBody>
      </p:sp>
      <p:sp>
        <p:nvSpPr>
          <p:cNvPr id="37" name="TextBox 36"/>
          <p:cNvSpPr txBox="1"/>
          <p:nvPr/>
        </p:nvSpPr>
        <p:spPr>
          <a:xfrm>
            <a:off x="7100053" y="5357734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19</a:t>
            </a:r>
            <a:endParaRPr lang="en-AU" dirty="0"/>
          </a:p>
        </p:txBody>
      </p:sp>
      <p:sp>
        <p:nvSpPr>
          <p:cNvPr id="38" name="TextBox 37"/>
          <p:cNvSpPr txBox="1"/>
          <p:nvPr/>
        </p:nvSpPr>
        <p:spPr>
          <a:xfrm>
            <a:off x="8843335" y="5357734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20</a:t>
            </a:r>
            <a:endParaRPr lang="en-AU" dirty="0"/>
          </a:p>
        </p:txBody>
      </p:sp>
      <p:sp>
        <p:nvSpPr>
          <p:cNvPr id="39" name="TextBox 38"/>
          <p:cNvSpPr txBox="1"/>
          <p:nvPr/>
        </p:nvSpPr>
        <p:spPr>
          <a:xfrm>
            <a:off x="10631677" y="5332712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21</a:t>
            </a:r>
            <a:endParaRPr lang="en-AU" dirty="0"/>
          </a:p>
        </p:txBody>
      </p:sp>
      <p:sp>
        <p:nvSpPr>
          <p:cNvPr id="40" name="TextBox 39"/>
          <p:cNvSpPr txBox="1"/>
          <p:nvPr/>
        </p:nvSpPr>
        <p:spPr>
          <a:xfrm>
            <a:off x="50923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22</a:t>
            </a:r>
            <a:endParaRPr lang="en-AU" dirty="0"/>
          </a:p>
        </p:txBody>
      </p:sp>
      <p:sp>
        <p:nvSpPr>
          <p:cNvPr id="41" name="TextBox 40"/>
          <p:cNvSpPr txBox="1"/>
          <p:nvPr/>
        </p:nvSpPr>
        <p:spPr>
          <a:xfrm>
            <a:off x="1846626" y="6687268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23</a:t>
            </a:r>
            <a:endParaRPr lang="en-AU" dirty="0"/>
          </a:p>
        </p:txBody>
      </p:sp>
      <p:sp>
        <p:nvSpPr>
          <p:cNvPr id="42" name="TextBox 41"/>
          <p:cNvSpPr txBox="1"/>
          <p:nvPr/>
        </p:nvSpPr>
        <p:spPr>
          <a:xfrm>
            <a:off x="3596772" y="6687268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24</a:t>
            </a:r>
            <a:endParaRPr lang="en-AU" dirty="0"/>
          </a:p>
        </p:txBody>
      </p:sp>
      <p:sp>
        <p:nvSpPr>
          <p:cNvPr id="43" name="TextBox 42"/>
          <p:cNvSpPr txBox="1"/>
          <p:nvPr/>
        </p:nvSpPr>
        <p:spPr>
          <a:xfrm>
            <a:off x="5329978" y="665243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25</a:t>
            </a:r>
            <a:endParaRPr lang="en-AU" dirty="0"/>
          </a:p>
        </p:txBody>
      </p:sp>
      <p:sp>
        <p:nvSpPr>
          <p:cNvPr id="44" name="TextBox 43"/>
          <p:cNvSpPr txBox="1"/>
          <p:nvPr/>
        </p:nvSpPr>
        <p:spPr>
          <a:xfrm>
            <a:off x="7115821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26</a:t>
            </a:r>
            <a:endParaRPr lang="en-AU" dirty="0"/>
          </a:p>
        </p:txBody>
      </p:sp>
      <p:sp>
        <p:nvSpPr>
          <p:cNvPr id="45" name="TextBox 44"/>
          <p:cNvSpPr txBox="1"/>
          <p:nvPr/>
        </p:nvSpPr>
        <p:spPr>
          <a:xfrm>
            <a:off x="8859396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27</a:t>
            </a:r>
            <a:endParaRPr lang="en-AU" dirty="0"/>
          </a:p>
        </p:txBody>
      </p:sp>
      <p:sp>
        <p:nvSpPr>
          <p:cNvPr id="46" name="TextBox 45"/>
          <p:cNvSpPr txBox="1"/>
          <p:nvPr/>
        </p:nvSpPr>
        <p:spPr>
          <a:xfrm>
            <a:off x="10647738" y="6661651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28</a:t>
            </a:r>
            <a:endParaRPr lang="en-AU" dirty="0"/>
          </a:p>
        </p:txBody>
      </p:sp>
      <p:sp>
        <p:nvSpPr>
          <p:cNvPr id="47" name="TextBox 46"/>
          <p:cNvSpPr txBox="1"/>
          <p:nvPr/>
        </p:nvSpPr>
        <p:spPr>
          <a:xfrm>
            <a:off x="45349" y="79529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29</a:t>
            </a:r>
            <a:endParaRPr lang="en-AU" dirty="0"/>
          </a:p>
        </p:txBody>
      </p:sp>
      <p:sp>
        <p:nvSpPr>
          <p:cNvPr id="48" name="TextBox 47"/>
          <p:cNvSpPr txBox="1"/>
          <p:nvPr/>
        </p:nvSpPr>
        <p:spPr>
          <a:xfrm>
            <a:off x="1805745" y="7952919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30</a:t>
            </a:r>
            <a:endParaRPr lang="en-AU" dirty="0"/>
          </a:p>
        </p:txBody>
      </p:sp>
      <p:sp>
        <p:nvSpPr>
          <p:cNvPr id="51" name="TextBox 50"/>
          <p:cNvSpPr txBox="1"/>
          <p:nvPr/>
        </p:nvSpPr>
        <p:spPr>
          <a:xfrm>
            <a:off x="5349556" y="281322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4</a:t>
            </a:r>
            <a:endParaRPr lang="en-AU" dirty="0"/>
          </a:p>
        </p:txBody>
      </p:sp>
      <p:sp>
        <p:nvSpPr>
          <p:cNvPr id="52" name="TextBox 51"/>
          <p:cNvSpPr txBox="1"/>
          <p:nvPr/>
        </p:nvSpPr>
        <p:spPr>
          <a:xfrm>
            <a:off x="7056363" y="2813221"/>
            <a:ext cx="420436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/>
              <a:t>5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878978" y="278437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6</a:t>
            </a:r>
            <a:endParaRPr lang="en-AU" dirty="0"/>
          </a:p>
        </p:txBody>
      </p:sp>
      <p:sp>
        <p:nvSpPr>
          <p:cNvPr id="54" name="TextBox 53"/>
          <p:cNvSpPr txBox="1"/>
          <p:nvPr/>
        </p:nvSpPr>
        <p:spPr>
          <a:xfrm>
            <a:off x="10670081" y="281322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7</a:t>
            </a:r>
            <a:endParaRPr lang="en-AU" dirty="0"/>
          </a:p>
        </p:txBody>
      </p:sp>
      <p:pic>
        <p:nvPicPr>
          <p:cNvPr id="55" name="Picture 5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3313568" y="1672461"/>
            <a:ext cx="1039852" cy="887893"/>
          </a:xfrm>
          <a:prstGeom prst="rect">
            <a:avLst/>
          </a:prstGeom>
        </p:spPr>
      </p:pic>
      <p:pic>
        <p:nvPicPr>
          <p:cNvPr id="56" name="Picture 5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13316661" y="531357"/>
            <a:ext cx="1039852" cy="892105"/>
          </a:xfrm>
          <a:prstGeom prst="rect">
            <a:avLst/>
          </a:prstGeom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6587" y="3770252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13125601" y="3769860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3933" y="2757282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8915" y="4728592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3408" y="4728591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3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13226685" y="-339506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3616410" y="7952918"/>
            <a:ext cx="582339" cy="513987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31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67792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130</Words>
  <Application>Microsoft Office PowerPoint</Application>
  <PresentationFormat>A3 Paper (297x420 mm)</PresentationFormat>
  <Paragraphs>126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 Casey</dc:creator>
  <cp:lastModifiedBy>Bec Casey</cp:lastModifiedBy>
  <cp:revision>19</cp:revision>
  <cp:lastPrinted>2018-11-19T00:01:37Z</cp:lastPrinted>
  <dcterms:created xsi:type="dcterms:W3CDTF">2018-11-18T22:19:53Z</dcterms:created>
  <dcterms:modified xsi:type="dcterms:W3CDTF">2019-05-13T03:25:23Z</dcterms:modified>
</cp:coreProperties>
</file>