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0" r:id="rId3"/>
    <p:sldId id="263" r:id="rId4"/>
    <p:sldId id="259" r:id="rId5"/>
  </p:sldIdLst>
  <p:sldSz cx="12801600" cy="9601200" type="A3"/>
  <p:notesSz cx="9931400" cy="14363700"/>
  <p:defaultTextStyle>
    <a:defPPr>
      <a:defRPr lang="en-US"/>
    </a:defPPr>
    <a:lvl1pPr marL="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70" d="100"/>
          <a:sy n="70" d="100"/>
        </p:scale>
        <p:origin x="-1902" y="-276"/>
      </p:cViewPr>
      <p:guideLst>
        <p:guide orient="horz" pos="4612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2982599"/>
            <a:ext cx="10881360" cy="205803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0240" y="5440680"/>
            <a:ext cx="8961120" cy="2453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3E889-5D01-405F-A025-F19093DBBD82}" type="datetimeFigureOut">
              <a:rPr lang="en-AU" smtClean="0"/>
              <a:t>13/05/2019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C533A-40D0-4A75-84FA-5861A453723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95720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3E889-5D01-405F-A025-F19093DBBD82}" type="datetimeFigureOut">
              <a:rPr lang="en-AU" smtClean="0"/>
              <a:t>13/05/2019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C533A-40D0-4A75-84FA-5861A453723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1031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60870" y="513399"/>
            <a:ext cx="2160271" cy="1092136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0064" y="513399"/>
            <a:ext cx="6267451" cy="1092136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3E889-5D01-405F-A025-F19093DBBD82}" type="datetimeFigureOut">
              <a:rPr lang="en-AU" smtClean="0"/>
              <a:t>13/05/2019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C533A-40D0-4A75-84FA-5861A453723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56261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3E889-5D01-405F-A025-F19093DBBD82}" type="datetimeFigureOut">
              <a:rPr lang="en-AU" smtClean="0"/>
              <a:t>13/05/2019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C533A-40D0-4A75-84FA-5861A453723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2893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1238" y="6169661"/>
            <a:ext cx="10881360" cy="1906905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1238" y="4069402"/>
            <a:ext cx="10881360" cy="2100262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3E889-5D01-405F-A025-F19093DBBD82}" type="datetimeFigureOut">
              <a:rPr lang="en-AU" smtClean="0"/>
              <a:t>13/05/2019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C533A-40D0-4A75-84FA-5861A453723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43794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0063" y="2987042"/>
            <a:ext cx="4213860" cy="8447723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07283" y="2987042"/>
            <a:ext cx="4213860" cy="8447723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3E889-5D01-405F-A025-F19093DBBD82}" type="datetimeFigureOut">
              <a:rPr lang="en-AU" smtClean="0"/>
              <a:t>13/05/2019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C533A-40D0-4A75-84FA-5861A453723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20333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0083" y="2149158"/>
            <a:ext cx="5656263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083" y="3044825"/>
            <a:ext cx="5656263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03039" y="2149158"/>
            <a:ext cx="5658485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03039" y="3044825"/>
            <a:ext cx="5658485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3E889-5D01-405F-A025-F19093DBBD82}" type="datetimeFigureOut">
              <a:rPr lang="en-AU" smtClean="0"/>
              <a:t>13/05/2019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C533A-40D0-4A75-84FA-5861A453723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19849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3E889-5D01-405F-A025-F19093DBBD82}" type="datetimeFigureOut">
              <a:rPr lang="en-AU" smtClean="0"/>
              <a:t>13/05/2019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C533A-40D0-4A75-84FA-5861A453723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22887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3E889-5D01-405F-A025-F19093DBBD82}" type="datetimeFigureOut">
              <a:rPr lang="en-AU" smtClean="0"/>
              <a:t>13/05/2019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C533A-40D0-4A75-84FA-5861A453723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33081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4" y="382270"/>
            <a:ext cx="4211638" cy="162687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5072" y="382274"/>
            <a:ext cx="7156451" cy="8194358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0084" y="2009144"/>
            <a:ext cx="4211638" cy="6567488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3E889-5D01-405F-A025-F19093DBBD82}" type="datetimeFigureOut">
              <a:rPr lang="en-AU" smtClean="0"/>
              <a:t>13/05/2019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C533A-40D0-4A75-84FA-5861A453723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3184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9203" y="6720842"/>
            <a:ext cx="7680960" cy="793433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09203" y="857885"/>
            <a:ext cx="7680960" cy="5760720"/>
          </a:xfrm>
        </p:spPr>
        <p:txBody>
          <a:bodyPr/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09203" y="7514275"/>
            <a:ext cx="7680960" cy="1126807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3E889-5D01-405F-A025-F19093DBBD82}" type="datetimeFigureOut">
              <a:rPr lang="en-AU" smtClean="0"/>
              <a:t>13/05/2019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C533A-40D0-4A75-84FA-5861A453723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36289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0080" y="2240284"/>
            <a:ext cx="11521440" cy="6336348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" y="8898894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93E889-5D01-405F-A025-F19093DBBD82}" type="datetimeFigureOut">
              <a:rPr lang="en-AU" smtClean="0"/>
              <a:t>13/05/2019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73880" y="8898894"/>
            <a:ext cx="40538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74480" y="8898894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3C533A-40D0-4A75-84FA-5861A453723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20638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80160" rtl="0" eaLnBrk="1" latinLnBrk="0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0" indent="-48006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0130" indent="-400050" algn="l" defTabSz="1280160" rtl="0" eaLnBrk="1" latinLnBrk="0" hangingPunct="1">
        <a:spcBef>
          <a:spcPct val="20000"/>
        </a:spcBef>
        <a:buFont typeface="Arial" panose="020B0604020202020204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3026089"/>
              </p:ext>
            </p:extLst>
          </p:nvPr>
        </p:nvGraphicFramePr>
        <p:xfrm>
          <a:off x="113539" y="264099"/>
          <a:ext cx="12335946" cy="9114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2278"/>
                <a:gridCol w="1762278"/>
                <a:gridCol w="1762278"/>
                <a:gridCol w="1762278"/>
                <a:gridCol w="1762278"/>
                <a:gridCol w="1762278"/>
                <a:gridCol w="1762278"/>
              </a:tblGrid>
              <a:tr h="1104993">
                <a:tc gridSpan="7">
                  <a:txBody>
                    <a:bodyPr/>
                    <a:lstStyle/>
                    <a:p>
                      <a:pPr algn="ctr"/>
                      <a:r>
                        <a:rPr lang="en-AU" sz="5600" dirty="0" smtClean="0"/>
                        <a:t>June </a:t>
                      </a:r>
                      <a:r>
                        <a:rPr lang="en-AU" sz="5600" dirty="0" smtClean="0"/>
                        <a:t>2019</a:t>
                      </a:r>
                      <a:endParaRPr lang="en-AU" sz="56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AU" sz="1400"/>
                    </a:p>
                  </a:txBody>
                  <a:tcPr marL="121920" marR="121920" marT="34290" marB="34290"/>
                </a:tc>
                <a:tc hMerge="1">
                  <a:txBody>
                    <a:bodyPr/>
                    <a:lstStyle/>
                    <a:p>
                      <a:endParaRPr lang="en-AU" sz="1400"/>
                    </a:p>
                  </a:txBody>
                  <a:tcPr marL="121920" marR="121920" marT="34290" marB="34290"/>
                </a:tc>
                <a:tc hMerge="1">
                  <a:txBody>
                    <a:bodyPr/>
                    <a:lstStyle/>
                    <a:p>
                      <a:endParaRPr lang="en-AU" sz="1400" dirty="0"/>
                    </a:p>
                  </a:txBody>
                  <a:tcPr marL="121920" marR="121920" marT="34290" marB="34290"/>
                </a:tc>
                <a:tc hMerge="1">
                  <a:txBody>
                    <a:bodyPr/>
                    <a:lstStyle/>
                    <a:p>
                      <a:endParaRPr lang="en-AU" sz="1400"/>
                    </a:p>
                  </a:txBody>
                  <a:tcPr marL="121920" marR="121920" marT="34290" marB="34290"/>
                </a:tc>
                <a:tc hMerge="1">
                  <a:txBody>
                    <a:bodyPr/>
                    <a:lstStyle/>
                    <a:p>
                      <a:endParaRPr lang="en-AU" sz="1400" dirty="0"/>
                    </a:p>
                  </a:txBody>
                  <a:tcPr marL="121920" marR="121920" marT="34290" marB="34290"/>
                </a:tc>
                <a:tc hMerge="1">
                  <a:txBody>
                    <a:bodyPr/>
                    <a:lstStyle/>
                    <a:p>
                      <a:endParaRPr lang="en-AU" sz="1400" dirty="0"/>
                    </a:p>
                  </a:txBody>
                  <a:tcPr marL="121920" marR="121920" marT="34290" marB="34290"/>
                </a:tc>
              </a:tr>
              <a:tr h="1486523">
                <a:tc>
                  <a:txBody>
                    <a:bodyPr/>
                    <a:lstStyle/>
                    <a:p>
                      <a:pPr algn="ctr"/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4500"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4500"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4500"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4500"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4500"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6" t="1743" r="77814" b="71328"/>
          <a:stretch/>
        </p:blipFill>
        <p:spPr bwMode="auto">
          <a:xfrm>
            <a:off x="296898" y="1450662"/>
            <a:ext cx="1389954" cy="135393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72" t="1872" r="52548" b="71199"/>
          <a:stretch/>
        </p:blipFill>
        <p:spPr bwMode="auto">
          <a:xfrm>
            <a:off x="2010688" y="1450661"/>
            <a:ext cx="1389954" cy="135393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6" t="34537" r="77034" b="38534"/>
          <a:stretch/>
        </p:blipFill>
        <p:spPr bwMode="auto">
          <a:xfrm>
            <a:off x="7350822" y="1450659"/>
            <a:ext cx="1402635" cy="136628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57" t="35035" r="52563" b="38036"/>
          <a:stretch/>
        </p:blipFill>
        <p:spPr bwMode="auto">
          <a:xfrm>
            <a:off x="9136428" y="1439907"/>
            <a:ext cx="1422768" cy="138589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82" t="1097" r="26738" b="71974"/>
          <a:stretch/>
        </p:blipFill>
        <p:spPr bwMode="auto">
          <a:xfrm>
            <a:off x="3832215" y="1439907"/>
            <a:ext cx="1415319" cy="13786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65" t="1875" r="2355" b="71196"/>
          <a:stretch/>
        </p:blipFill>
        <p:spPr bwMode="auto">
          <a:xfrm>
            <a:off x="5560736" y="1423462"/>
            <a:ext cx="1422768" cy="138589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62" t="35416" r="27858" b="37655"/>
          <a:stretch/>
        </p:blipFill>
        <p:spPr bwMode="auto">
          <a:xfrm>
            <a:off x="10852464" y="1427329"/>
            <a:ext cx="1422768" cy="138589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0725795" y="2757282"/>
            <a:ext cx="420436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/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81" y="4084958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3</a:t>
            </a:r>
            <a:endParaRPr lang="en-AU" dirty="0"/>
          </a:p>
        </p:txBody>
      </p:sp>
      <p:sp>
        <p:nvSpPr>
          <p:cNvPr id="18" name="TextBox 17"/>
          <p:cNvSpPr txBox="1"/>
          <p:nvPr/>
        </p:nvSpPr>
        <p:spPr>
          <a:xfrm>
            <a:off x="8937391" y="4061111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8</a:t>
            </a:r>
            <a:endParaRPr lang="en-AU" dirty="0"/>
          </a:p>
        </p:txBody>
      </p:sp>
      <p:sp>
        <p:nvSpPr>
          <p:cNvPr id="19" name="TextBox 18"/>
          <p:cNvSpPr txBox="1"/>
          <p:nvPr/>
        </p:nvSpPr>
        <p:spPr>
          <a:xfrm>
            <a:off x="10670081" y="4066018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9</a:t>
            </a:r>
            <a:endParaRPr lang="en-AU" dirty="0"/>
          </a:p>
        </p:txBody>
      </p:sp>
      <p:sp>
        <p:nvSpPr>
          <p:cNvPr id="20" name="TextBox 19"/>
          <p:cNvSpPr txBox="1"/>
          <p:nvPr/>
        </p:nvSpPr>
        <p:spPr>
          <a:xfrm>
            <a:off x="138052" y="5356727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10</a:t>
            </a:r>
            <a:endParaRPr lang="en-AU" dirty="0"/>
          </a:p>
        </p:txBody>
      </p:sp>
      <p:sp>
        <p:nvSpPr>
          <p:cNvPr id="29" name="TextBox 28"/>
          <p:cNvSpPr txBox="1"/>
          <p:nvPr/>
        </p:nvSpPr>
        <p:spPr>
          <a:xfrm>
            <a:off x="1818408" y="5351819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11</a:t>
            </a:r>
            <a:endParaRPr lang="en-AU" dirty="0"/>
          </a:p>
        </p:txBody>
      </p:sp>
      <p:sp>
        <p:nvSpPr>
          <p:cNvPr id="30" name="TextBox 29"/>
          <p:cNvSpPr txBox="1"/>
          <p:nvPr/>
        </p:nvSpPr>
        <p:spPr>
          <a:xfrm>
            <a:off x="3562223" y="5351819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12</a:t>
            </a:r>
            <a:endParaRPr lang="en-AU" dirty="0"/>
          </a:p>
        </p:txBody>
      </p:sp>
      <p:sp>
        <p:nvSpPr>
          <p:cNvPr id="31" name="TextBox 30"/>
          <p:cNvSpPr txBox="1"/>
          <p:nvPr/>
        </p:nvSpPr>
        <p:spPr>
          <a:xfrm>
            <a:off x="5302702" y="5351819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13</a:t>
            </a:r>
            <a:endParaRPr lang="en-AU" dirty="0"/>
          </a:p>
        </p:txBody>
      </p:sp>
      <p:sp>
        <p:nvSpPr>
          <p:cNvPr id="32" name="TextBox 31"/>
          <p:cNvSpPr txBox="1"/>
          <p:nvPr/>
        </p:nvSpPr>
        <p:spPr>
          <a:xfrm>
            <a:off x="7091044" y="5351819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14</a:t>
            </a:r>
            <a:endParaRPr lang="en-AU" dirty="0"/>
          </a:p>
        </p:txBody>
      </p:sp>
      <p:sp>
        <p:nvSpPr>
          <p:cNvPr id="33" name="TextBox 32"/>
          <p:cNvSpPr txBox="1"/>
          <p:nvPr/>
        </p:nvSpPr>
        <p:spPr>
          <a:xfrm>
            <a:off x="8863711" y="5351819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15</a:t>
            </a:r>
            <a:endParaRPr lang="en-AU" dirty="0"/>
          </a:p>
        </p:txBody>
      </p:sp>
      <p:sp>
        <p:nvSpPr>
          <p:cNvPr id="34" name="TextBox 33"/>
          <p:cNvSpPr txBox="1"/>
          <p:nvPr/>
        </p:nvSpPr>
        <p:spPr>
          <a:xfrm>
            <a:off x="10678313" y="5351819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16</a:t>
            </a:r>
            <a:endParaRPr lang="en-AU" dirty="0"/>
          </a:p>
        </p:txBody>
      </p:sp>
      <p:sp>
        <p:nvSpPr>
          <p:cNvPr id="35" name="TextBox 34"/>
          <p:cNvSpPr txBox="1"/>
          <p:nvPr/>
        </p:nvSpPr>
        <p:spPr>
          <a:xfrm>
            <a:off x="63336" y="6752222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17</a:t>
            </a:r>
            <a:endParaRPr lang="en-AU" dirty="0"/>
          </a:p>
        </p:txBody>
      </p:sp>
      <p:sp>
        <p:nvSpPr>
          <p:cNvPr id="36" name="TextBox 35"/>
          <p:cNvSpPr txBox="1"/>
          <p:nvPr/>
        </p:nvSpPr>
        <p:spPr>
          <a:xfrm>
            <a:off x="1767153" y="6752220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18</a:t>
            </a:r>
            <a:endParaRPr lang="en-AU" dirty="0"/>
          </a:p>
        </p:txBody>
      </p:sp>
      <p:sp>
        <p:nvSpPr>
          <p:cNvPr id="37" name="TextBox 36"/>
          <p:cNvSpPr txBox="1"/>
          <p:nvPr/>
        </p:nvSpPr>
        <p:spPr>
          <a:xfrm>
            <a:off x="3553292" y="6777243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19</a:t>
            </a:r>
            <a:endParaRPr lang="en-AU" dirty="0"/>
          </a:p>
        </p:txBody>
      </p:sp>
      <p:sp>
        <p:nvSpPr>
          <p:cNvPr id="38" name="TextBox 37"/>
          <p:cNvSpPr txBox="1"/>
          <p:nvPr/>
        </p:nvSpPr>
        <p:spPr>
          <a:xfrm>
            <a:off x="5296574" y="6777243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20</a:t>
            </a:r>
            <a:endParaRPr lang="en-AU" dirty="0"/>
          </a:p>
        </p:txBody>
      </p:sp>
      <p:sp>
        <p:nvSpPr>
          <p:cNvPr id="39" name="TextBox 38"/>
          <p:cNvSpPr txBox="1"/>
          <p:nvPr/>
        </p:nvSpPr>
        <p:spPr>
          <a:xfrm>
            <a:off x="7084916" y="6752221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21</a:t>
            </a:r>
            <a:endParaRPr lang="en-AU" dirty="0"/>
          </a:p>
        </p:txBody>
      </p:sp>
      <p:sp>
        <p:nvSpPr>
          <p:cNvPr id="45" name="TextBox 44"/>
          <p:cNvSpPr txBox="1"/>
          <p:nvPr/>
        </p:nvSpPr>
        <p:spPr>
          <a:xfrm>
            <a:off x="8859396" y="6661651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22</a:t>
            </a:r>
            <a:endParaRPr lang="en-AU" dirty="0"/>
          </a:p>
        </p:txBody>
      </p:sp>
      <p:sp>
        <p:nvSpPr>
          <p:cNvPr id="46" name="TextBox 45"/>
          <p:cNvSpPr txBox="1"/>
          <p:nvPr/>
        </p:nvSpPr>
        <p:spPr>
          <a:xfrm>
            <a:off x="10647738" y="6661651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23</a:t>
            </a:r>
            <a:endParaRPr lang="en-AU" dirty="0"/>
          </a:p>
        </p:txBody>
      </p:sp>
      <p:sp>
        <p:nvSpPr>
          <p:cNvPr id="51" name="TextBox 50"/>
          <p:cNvSpPr txBox="1"/>
          <p:nvPr/>
        </p:nvSpPr>
        <p:spPr>
          <a:xfrm>
            <a:off x="1811755" y="4113803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4</a:t>
            </a:r>
            <a:endParaRPr lang="en-AU" dirty="0"/>
          </a:p>
        </p:txBody>
      </p:sp>
      <p:sp>
        <p:nvSpPr>
          <p:cNvPr id="52" name="TextBox 51"/>
          <p:cNvSpPr txBox="1"/>
          <p:nvPr/>
        </p:nvSpPr>
        <p:spPr>
          <a:xfrm>
            <a:off x="3518562" y="4113803"/>
            <a:ext cx="420436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/>
              <a:t>5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341177" y="4084958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6</a:t>
            </a:r>
            <a:endParaRPr lang="en-AU" dirty="0"/>
          </a:p>
        </p:txBody>
      </p:sp>
      <p:sp>
        <p:nvSpPr>
          <p:cNvPr id="54" name="TextBox 53"/>
          <p:cNvSpPr txBox="1"/>
          <p:nvPr/>
        </p:nvSpPr>
        <p:spPr>
          <a:xfrm>
            <a:off x="7132280" y="4113803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7</a:t>
            </a:r>
            <a:endParaRPr lang="en-AU" dirty="0"/>
          </a:p>
        </p:txBody>
      </p:sp>
      <p:pic>
        <p:nvPicPr>
          <p:cNvPr id="94" name="Picture 93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" t="3380" r="3462" b="2998"/>
          <a:stretch/>
        </p:blipFill>
        <p:spPr>
          <a:xfrm>
            <a:off x="13313568" y="1672461"/>
            <a:ext cx="1039852" cy="887893"/>
          </a:xfrm>
          <a:prstGeom prst="rect">
            <a:avLst/>
          </a:prstGeom>
        </p:spPr>
      </p:pic>
      <p:pic>
        <p:nvPicPr>
          <p:cNvPr id="99" name="Picture 98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3670" r="3942" b="4205"/>
          <a:stretch/>
        </p:blipFill>
        <p:spPr>
          <a:xfrm>
            <a:off x="13316661" y="531357"/>
            <a:ext cx="1039852" cy="892105"/>
          </a:xfrm>
          <a:prstGeom prst="rect">
            <a:avLst/>
          </a:prstGeom>
        </p:spPr>
      </p:pic>
      <p:pic>
        <p:nvPicPr>
          <p:cNvPr id="13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6587" y="3770252"/>
            <a:ext cx="766762" cy="803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"/>
          <a:stretch/>
        </p:blipFill>
        <p:spPr bwMode="auto">
          <a:xfrm>
            <a:off x="13125601" y="3769860"/>
            <a:ext cx="710986" cy="80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3933" y="2757282"/>
            <a:ext cx="1034512" cy="867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13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8915" y="4728592"/>
            <a:ext cx="719762" cy="754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6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3408" y="4728591"/>
            <a:ext cx="742118" cy="754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8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3670" r="3942" b="4205"/>
          <a:stretch/>
        </p:blipFill>
        <p:spPr>
          <a:xfrm>
            <a:off x="497950" y="4498317"/>
            <a:ext cx="1039852" cy="892105"/>
          </a:xfrm>
          <a:prstGeom prst="rect">
            <a:avLst/>
          </a:prstGeom>
        </p:spPr>
      </p:pic>
      <p:pic>
        <p:nvPicPr>
          <p:cNvPr id="50" name="Picture 49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3670" r="3942" b="4205"/>
          <a:stretch/>
        </p:blipFill>
        <p:spPr>
          <a:xfrm>
            <a:off x="2205680" y="4498317"/>
            <a:ext cx="1039852" cy="892105"/>
          </a:xfrm>
          <a:prstGeom prst="rect">
            <a:avLst/>
          </a:prstGeom>
        </p:spPr>
      </p:pic>
      <p:pic>
        <p:nvPicPr>
          <p:cNvPr id="55" name="Picture 54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3670" r="3942" b="4205"/>
          <a:stretch/>
        </p:blipFill>
        <p:spPr>
          <a:xfrm>
            <a:off x="4055114" y="4493409"/>
            <a:ext cx="1039852" cy="892105"/>
          </a:xfrm>
          <a:prstGeom prst="rect">
            <a:avLst/>
          </a:prstGeom>
        </p:spPr>
      </p:pic>
      <p:pic>
        <p:nvPicPr>
          <p:cNvPr id="56" name="Picture 55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3670" r="3942" b="4205"/>
          <a:stretch/>
        </p:blipFill>
        <p:spPr>
          <a:xfrm>
            <a:off x="5761788" y="4498317"/>
            <a:ext cx="1039852" cy="892105"/>
          </a:xfrm>
          <a:prstGeom prst="rect">
            <a:avLst/>
          </a:prstGeom>
        </p:spPr>
      </p:pic>
      <p:pic>
        <p:nvPicPr>
          <p:cNvPr id="57" name="Picture 56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3670" r="3942" b="4205"/>
          <a:stretch/>
        </p:blipFill>
        <p:spPr>
          <a:xfrm>
            <a:off x="7522085" y="4449733"/>
            <a:ext cx="1039852" cy="892105"/>
          </a:xfrm>
          <a:prstGeom prst="rect">
            <a:avLst/>
          </a:prstGeom>
        </p:spPr>
      </p:pic>
      <p:pic>
        <p:nvPicPr>
          <p:cNvPr id="58" name="Picture 57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3670" r="3942" b="4205"/>
          <a:stretch/>
        </p:blipFill>
        <p:spPr>
          <a:xfrm>
            <a:off x="2248716" y="8318254"/>
            <a:ext cx="1039852" cy="892105"/>
          </a:xfrm>
          <a:prstGeom prst="rect">
            <a:avLst/>
          </a:prstGeom>
        </p:spPr>
      </p:pic>
      <p:pic>
        <p:nvPicPr>
          <p:cNvPr id="59" name="Picture 58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3670" r="3942" b="4205"/>
          <a:stretch/>
        </p:blipFill>
        <p:spPr>
          <a:xfrm>
            <a:off x="4040008" y="8318254"/>
            <a:ext cx="1039852" cy="892105"/>
          </a:xfrm>
          <a:prstGeom prst="rect">
            <a:avLst/>
          </a:prstGeom>
        </p:spPr>
      </p:pic>
      <p:pic>
        <p:nvPicPr>
          <p:cNvPr id="60" name="Picture 59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3670" r="3942" b="4205"/>
          <a:stretch/>
        </p:blipFill>
        <p:spPr>
          <a:xfrm>
            <a:off x="7542736" y="8318254"/>
            <a:ext cx="1039852" cy="892105"/>
          </a:xfrm>
          <a:prstGeom prst="rect">
            <a:avLst/>
          </a:prstGeom>
        </p:spPr>
      </p:pic>
      <p:pic>
        <p:nvPicPr>
          <p:cNvPr id="66" name="Picture 65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" t="3380" r="3462" b="2998"/>
          <a:stretch/>
        </p:blipFill>
        <p:spPr>
          <a:xfrm>
            <a:off x="9301338" y="5748063"/>
            <a:ext cx="1039852" cy="887893"/>
          </a:xfrm>
          <a:prstGeom prst="rect">
            <a:avLst/>
          </a:prstGeom>
        </p:spPr>
      </p:pic>
      <p:pic>
        <p:nvPicPr>
          <p:cNvPr id="67" name="Picture 3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5" t="8899" r="5529" b="12773"/>
          <a:stretch/>
        </p:blipFill>
        <p:spPr bwMode="auto">
          <a:xfrm>
            <a:off x="13226685" y="-339506"/>
            <a:ext cx="1547179" cy="67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" name="Picture 79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" t="3380" r="3462" b="2998"/>
          <a:stretch/>
        </p:blipFill>
        <p:spPr>
          <a:xfrm>
            <a:off x="11124193" y="4370797"/>
            <a:ext cx="1039852" cy="887893"/>
          </a:xfrm>
          <a:prstGeom prst="rect">
            <a:avLst/>
          </a:prstGeom>
        </p:spPr>
      </p:pic>
      <p:pic>
        <p:nvPicPr>
          <p:cNvPr id="81" name="Picture 80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" t="3380" r="3462" b="2998"/>
          <a:stretch/>
        </p:blipFill>
        <p:spPr>
          <a:xfrm>
            <a:off x="9292783" y="8256984"/>
            <a:ext cx="1039852" cy="887893"/>
          </a:xfrm>
          <a:prstGeom prst="rect">
            <a:avLst/>
          </a:prstGeom>
        </p:spPr>
      </p:pic>
      <p:pic>
        <p:nvPicPr>
          <p:cNvPr id="82" name="Picture 81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" t="3380" r="3462" b="2998"/>
          <a:stretch/>
        </p:blipFill>
        <p:spPr>
          <a:xfrm>
            <a:off x="11144186" y="8256984"/>
            <a:ext cx="1039852" cy="887893"/>
          </a:xfrm>
          <a:prstGeom prst="rect">
            <a:avLst/>
          </a:prstGeom>
        </p:spPr>
      </p:pic>
      <p:pic>
        <p:nvPicPr>
          <p:cNvPr id="83" name="Picture 82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" t="3380" r="3462" b="2998"/>
          <a:stretch/>
        </p:blipFill>
        <p:spPr>
          <a:xfrm>
            <a:off x="9301338" y="7037084"/>
            <a:ext cx="1039852" cy="887893"/>
          </a:xfrm>
          <a:prstGeom prst="rect">
            <a:avLst/>
          </a:prstGeom>
        </p:spPr>
      </p:pic>
      <p:pic>
        <p:nvPicPr>
          <p:cNvPr id="84" name="Picture 83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" t="3380" r="3462" b="2998"/>
          <a:stretch/>
        </p:blipFill>
        <p:spPr>
          <a:xfrm>
            <a:off x="11153372" y="7051054"/>
            <a:ext cx="1039852" cy="887893"/>
          </a:xfrm>
          <a:prstGeom prst="rect">
            <a:avLst/>
          </a:prstGeom>
        </p:spPr>
      </p:pic>
      <p:pic>
        <p:nvPicPr>
          <p:cNvPr id="85" name="Picture 84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3670" r="3942" b="4205"/>
          <a:stretch/>
        </p:blipFill>
        <p:spPr>
          <a:xfrm>
            <a:off x="5804824" y="8318254"/>
            <a:ext cx="1039852" cy="892105"/>
          </a:xfrm>
          <a:prstGeom prst="rect">
            <a:avLst/>
          </a:prstGeom>
        </p:spPr>
      </p:pic>
      <p:pic>
        <p:nvPicPr>
          <p:cNvPr id="86" name="Picture 85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3670" r="3942" b="4205"/>
          <a:stretch/>
        </p:blipFill>
        <p:spPr>
          <a:xfrm>
            <a:off x="461252" y="8292417"/>
            <a:ext cx="1039852" cy="892105"/>
          </a:xfrm>
          <a:prstGeom prst="rect">
            <a:avLst/>
          </a:prstGeom>
        </p:spPr>
      </p:pic>
      <p:pic>
        <p:nvPicPr>
          <p:cNvPr id="87" name="Picture 86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3670" r="3942" b="4205"/>
          <a:stretch/>
        </p:blipFill>
        <p:spPr>
          <a:xfrm>
            <a:off x="2210505" y="7060814"/>
            <a:ext cx="1039852" cy="892105"/>
          </a:xfrm>
          <a:prstGeom prst="rect">
            <a:avLst/>
          </a:prstGeom>
        </p:spPr>
      </p:pic>
      <p:pic>
        <p:nvPicPr>
          <p:cNvPr id="88" name="Picture 87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3670" r="3942" b="4205"/>
          <a:stretch/>
        </p:blipFill>
        <p:spPr>
          <a:xfrm>
            <a:off x="4001797" y="7060814"/>
            <a:ext cx="1039852" cy="892105"/>
          </a:xfrm>
          <a:prstGeom prst="rect">
            <a:avLst/>
          </a:prstGeom>
        </p:spPr>
      </p:pic>
      <p:pic>
        <p:nvPicPr>
          <p:cNvPr id="89" name="Picture 88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3670" r="3942" b="4205"/>
          <a:stretch/>
        </p:blipFill>
        <p:spPr>
          <a:xfrm>
            <a:off x="7504525" y="7060814"/>
            <a:ext cx="1039852" cy="892105"/>
          </a:xfrm>
          <a:prstGeom prst="rect">
            <a:avLst/>
          </a:prstGeom>
        </p:spPr>
      </p:pic>
      <p:pic>
        <p:nvPicPr>
          <p:cNvPr id="90" name="Picture 89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3670" r="3942" b="4205"/>
          <a:stretch/>
        </p:blipFill>
        <p:spPr>
          <a:xfrm>
            <a:off x="5766613" y="7060814"/>
            <a:ext cx="1039852" cy="892105"/>
          </a:xfrm>
          <a:prstGeom prst="rect">
            <a:avLst/>
          </a:prstGeom>
        </p:spPr>
      </p:pic>
      <p:pic>
        <p:nvPicPr>
          <p:cNvPr id="91" name="Picture 90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3670" r="3942" b="4205"/>
          <a:stretch/>
        </p:blipFill>
        <p:spPr>
          <a:xfrm>
            <a:off x="423041" y="7034977"/>
            <a:ext cx="1039852" cy="892105"/>
          </a:xfrm>
          <a:prstGeom prst="rect">
            <a:avLst/>
          </a:prstGeom>
        </p:spPr>
      </p:pic>
      <p:pic>
        <p:nvPicPr>
          <p:cNvPr id="92" name="Picture 91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3670" r="3942" b="4205"/>
          <a:stretch/>
        </p:blipFill>
        <p:spPr>
          <a:xfrm>
            <a:off x="2215808" y="5722547"/>
            <a:ext cx="1039852" cy="892105"/>
          </a:xfrm>
          <a:prstGeom prst="rect">
            <a:avLst/>
          </a:prstGeom>
        </p:spPr>
      </p:pic>
      <p:pic>
        <p:nvPicPr>
          <p:cNvPr id="93" name="Picture 92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3670" r="3942" b="4205"/>
          <a:stretch/>
        </p:blipFill>
        <p:spPr>
          <a:xfrm>
            <a:off x="4007100" y="5722547"/>
            <a:ext cx="1039852" cy="892105"/>
          </a:xfrm>
          <a:prstGeom prst="rect">
            <a:avLst/>
          </a:prstGeom>
        </p:spPr>
      </p:pic>
      <p:pic>
        <p:nvPicPr>
          <p:cNvPr id="95" name="Picture 94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3670" r="3942" b="4205"/>
          <a:stretch/>
        </p:blipFill>
        <p:spPr>
          <a:xfrm>
            <a:off x="7509828" y="5722547"/>
            <a:ext cx="1039852" cy="892105"/>
          </a:xfrm>
          <a:prstGeom prst="rect">
            <a:avLst/>
          </a:prstGeom>
        </p:spPr>
      </p:pic>
      <p:pic>
        <p:nvPicPr>
          <p:cNvPr id="96" name="Picture 95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3670" r="3942" b="4205"/>
          <a:stretch/>
        </p:blipFill>
        <p:spPr>
          <a:xfrm>
            <a:off x="5771916" y="5722547"/>
            <a:ext cx="1039852" cy="892105"/>
          </a:xfrm>
          <a:prstGeom prst="rect">
            <a:avLst/>
          </a:prstGeom>
        </p:spPr>
      </p:pic>
      <p:pic>
        <p:nvPicPr>
          <p:cNvPr id="98" name="Picture 97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" t="3380" r="3462" b="2998"/>
          <a:stretch/>
        </p:blipFill>
        <p:spPr>
          <a:xfrm>
            <a:off x="9327886" y="4444820"/>
            <a:ext cx="1039852" cy="887893"/>
          </a:xfrm>
          <a:prstGeom prst="rect">
            <a:avLst/>
          </a:prstGeom>
        </p:spPr>
      </p:pic>
      <p:pic>
        <p:nvPicPr>
          <p:cNvPr id="100" name="Picture 99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" t="3380" r="3462" b="2998"/>
          <a:stretch/>
        </p:blipFill>
        <p:spPr>
          <a:xfrm>
            <a:off x="11144186" y="5738746"/>
            <a:ext cx="1039852" cy="887893"/>
          </a:xfrm>
          <a:prstGeom prst="rect">
            <a:avLst/>
          </a:prstGeom>
        </p:spPr>
      </p:pic>
      <p:sp>
        <p:nvSpPr>
          <p:cNvPr id="101" name="TextBox 100"/>
          <p:cNvSpPr txBox="1"/>
          <p:nvPr/>
        </p:nvSpPr>
        <p:spPr>
          <a:xfrm>
            <a:off x="8878978" y="7999990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29</a:t>
            </a:r>
            <a:endParaRPr lang="en-AU" dirty="0"/>
          </a:p>
        </p:txBody>
      </p:sp>
      <p:sp>
        <p:nvSpPr>
          <p:cNvPr id="102" name="TextBox 101"/>
          <p:cNvSpPr txBox="1"/>
          <p:nvPr/>
        </p:nvSpPr>
        <p:spPr>
          <a:xfrm>
            <a:off x="10678313" y="7999990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30</a:t>
            </a:r>
            <a:endParaRPr lang="en-AU" dirty="0"/>
          </a:p>
        </p:txBody>
      </p:sp>
      <p:sp>
        <p:nvSpPr>
          <p:cNvPr id="103" name="TextBox 102"/>
          <p:cNvSpPr txBox="1"/>
          <p:nvPr/>
        </p:nvSpPr>
        <p:spPr>
          <a:xfrm>
            <a:off x="5377272" y="7999990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27</a:t>
            </a:r>
            <a:endParaRPr lang="en-AU" dirty="0"/>
          </a:p>
        </p:txBody>
      </p:sp>
      <p:sp>
        <p:nvSpPr>
          <p:cNvPr id="104" name="TextBox 103"/>
          <p:cNvSpPr txBox="1"/>
          <p:nvPr/>
        </p:nvSpPr>
        <p:spPr>
          <a:xfrm>
            <a:off x="7176607" y="7999990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28</a:t>
            </a:r>
            <a:endParaRPr lang="en-AU" dirty="0"/>
          </a:p>
        </p:txBody>
      </p:sp>
      <p:sp>
        <p:nvSpPr>
          <p:cNvPr id="105" name="TextBox 104"/>
          <p:cNvSpPr txBox="1"/>
          <p:nvPr/>
        </p:nvSpPr>
        <p:spPr>
          <a:xfrm>
            <a:off x="119685" y="8034827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24</a:t>
            </a:r>
            <a:endParaRPr lang="en-AU" dirty="0"/>
          </a:p>
        </p:txBody>
      </p:sp>
      <p:sp>
        <p:nvSpPr>
          <p:cNvPr id="106" name="TextBox 105"/>
          <p:cNvSpPr txBox="1"/>
          <p:nvPr/>
        </p:nvSpPr>
        <p:spPr>
          <a:xfrm>
            <a:off x="1852891" y="7999990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25</a:t>
            </a:r>
            <a:endParaRPr lang="en-AU" dirty="0"/>
          </a:p>
        </p:txBody>
      </p:sp>
      <p:sp>
        <p:nvSpPr>
          <p:cNvPr id="107" name="TextBox 106"/>
          <p:cNvSpPr txBox="1"/>
          <p:nvPr/>
        </p:nvSpPr>
        <p:spPr>
          <a:xfrm>
            <a:off x="3638734" y="8009210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26</a:t>
            </a:r>
            <a:endParaRPr lang="en-AU" dirty="0"/>
          </a:p>
        </p:txBody>
      </p:sp>
      <p:sp>
        <p:nvSpPr>
          <p:cNvPr id="108" name="TextBox 107"/>
          <p:cNvSpPr txBox="1"/>
          <p:nvPr/>
        </p:nvSpPr>
        <p:spPr>
          <a:xfrm>
            <a:off x="8939315" y="2768504"/>
            <a:ext cx="420436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</a:t>
            </a:r>
            <a:endParaRPr lang="en-AU" dirty="0"/>
          </a:p>
        </p:txBody>
      </p:sp>
      <p:pic>
        <p:nvPicPr>
          <p:cNvPr id="109" name="Picture 10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" t="3380" r="3462" b="2998"/>
          <a:stretch/>
        </p:blipFill>
        <p:spPr>
          <a:xfrm>
            <a:off x="11092441" y="3038116"/>
            <a:ext cx="1039852" cy="887893"/>
          </a:xfrm>
          <a:prstGeom prst="rect">
            <a:avLst/>
          </a:prstGeom>
        </p:spPr>
      </p:pic>
      <p:pic>
        <p:nvPicPr>
          <p:cNvPr id="110" name="Picture 109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" t="3380" r="3462" b="2998"/>
          <a:stretch/>
        </p:blipFill>
        <p:spPr>
          <a:xfrm>
            <a:off x="9296134" y="3112139"/>
            <a:ext cx="1039852" cy="887893"/>
          </a:xfrm>
          <a:prstGeom prst="rect">
            <a:avLst/>
          </a:prstGeom>
        </p:spPr>
      </p:pic>
      <p:pic>
        <p:nvPicPr>
          <p:cNvPr id="112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115" y="5608812"/>
            <a:ext cx="835778" cy="1098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84477" y="5865806"/>
            <a:ext cx="835778" cy="1098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1147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939896"/>
              </p:ext>
            </p:extLst>
          </p:nvPr>
        </p:nvGraphicFramePr>
        <p:xfrm>
          <a:off x="113539" y="264099"/>
          <a:ext cx="12335946" cy="9114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2278"/>
                <a:gridCol w="1762278"/>
                <a:gridCol w="1762278"/>
                <a:gridCol w="1762278"/>
                <a:gridCol w="1762278"/>
                <a:gridCol w="1762278"/>
                <a:gridCol w="1762278"/>
              </a:tblGrid>
              <a:tr h="1104993">
                <a:tc gridSpan="7">
                  <a:txBody>
                    <a:bodyPr/>
                    <a:lstStyle/>
                    <a:p>
                      <a:pPr algn="ctr"/>
                      <a:r>
                        <a:rPr lang="en-AU" sz="5600" dirty="0" smtClean="0"/>
                        <a:t>July </a:t>
                      </a:r>
                      <a:r>
                        <a:rPr lang="en-AU" sz="5600" dirty="0" smtClean="0"/>
                        <a:t>2019</a:t>
                      </a:r>
                      <a:endParaRPr lang="en-AU" sz="56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AU" sz="1400"/>
                    </a:p>
                  </a:txBody>
                  <a:tcPr marL="121920" marR="121920" marT="34290" marB="34290"/>
                </a:tc>
                <a:tc hMerge="1">
                  <a:txBody>
                    <a:bodyPr/>
                    <a:lstStyle/>
                    <a:p>
                      <a:endParaRPr lang="en-AU" sz="1400"/>
                    </a:p>
                  </a:txBody>
                  <a:tcPr marL="121920" marR="121920" marT="34290" marB="34290"/>
                </a:tc>
                <a:tc hMerge="1">
                  <a:txBody>
                    <a:bodyPr/>
                    <a:lstStyle/>
                    <a:p>
                      <a:endParaRPr lang="en-AU" sz="1400" dirty="0"/>
                    </a:p>
                  </a:txBody>
                  <a:tcPr marL="121920" marR="121920" marT="34290" marB="34290"/>
                </a:tc>
                <a:tc hMerge="1">
                  <a:txBody>
                    <a:bodyPr/>
                    <a:lstStyle/>
                    <a:p>
                      <a:endParaRPr lang="en-AU" sz="1400"/>
                    </a:p>
                  </a:txBody>
                  <a:tcPr marL="121920" marR="121920" marT="34290" marB="34290"/>
                </a:tc>
                <a:tc hMerge="1">
                  <a:txBody>
                    <a:bodyPr/>
                    <a:lstStyle/>
                    <a:p>
                      <a:endParaRPr lang="en-AU" sz="1400" dirty="0"/>
                    </a:p>
                  </a:txBody>
                  <a:tcPr marL="121920" marR="121920" marT="34290" marB="34290"/>
                </a:tc>
                <a:tc hMerge="1">
                  <a:txBody>
                    <a:bodyPr/>
                    <a:lstStyle/>
                    <a:p>
                      <a:endParaRPr lang="en-AU" sz="1400" dirty="0"/>
                    </a:p>
                  </a:txBody>
                  <a:tcPr marL="121920" marR="121920" marT="34290" marB="34290"/>
                </a:tc>
              </a:tr>
              <a:tr h="1486523">
                <a:tc>
                  <a:txBody>
                    <a:bodyPr/>
                    <a:lstStyle/>
                    <a:p>
                      <a:pPr algn="ctr"/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4500">
                <a:tc>
                  <a:txBody>
                    <a:bodyPr/>
                    <a:lstStyle/>
                    <a:p>
                      <a:r>
                        <a:rPr lang="en-AU" sz="2000" dirty="0" smtClean="0"/>
                        <a:t>1</a:t>
                      </a:r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4500"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4500"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4500"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4500"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5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6" t="1743" r="77814" b="71328"/>
          <a:stretch/>
        </p:blipFill>
        <p:spPr bwMode="auto">
          <a:xfrm>
            <a:off x="296898" y="1450662"/>
            <a:ext cx="1389954" cy="135393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72" t="1872" r="52548" b="71199"/>
          <a:stretch/>
        </p:blipFill>
        <p:spPr bwMode="auto">
          <a:xfrm>
            <a:off x="2010688" y="1450661"/>
            <a:ext cx="1389954" cy="135393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6" t="34537" r="77034" b="38534"/>
          <a:stretch/>
        </p:blipFill>
        <p:spPr bwMode="auto">
          <a:xfrm>
            <a:off x="7350822" y="1450659"/>
            <a:ext cx="1402635" cy="136628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57" t="35035" r="52563" b="38036"/>
          <a:stretch/>
        </p:blipFill>
        <p:spPr bwMode="auto">
          <a:xfrm>
            <a:off x="9136428" y="1439907"/>
            <a:ext cx="1422768" cy="138589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82" t="1097" r="26738" b="71974"/>
          <a:stretch/>
        </p:blipFill>
        <p:spPr bwMode="auto">
          <a:xfrm>
            <a:off x="3832215" y="1439907"/>
            <a:ext cx="1415319" cy="13786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65" t="1875" r="2355" b="71196"/>
          <a:stretch/>
        </p:blipFill>
        <p:spPr bwMode="auto">
          <a:xfrm>
            <a:off x="5560736" y="1423462"/>
            <a:ext cx="1422768" cy="138589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62" t="35416" r="27858" b="37655"/>
          <a:stretch/>
        </p:blipFill>
        <p:spPr bwMode="auto">
          <a:xfrm>
            <a:off x="10852464" y="1427329"/>
            <a:ext cx="1422768" cy="138589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828280" y="2784376"/>
            <a:ext cx="420436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/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42882" y="2784376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3</a:t>
            </a:r>
            <a:endParaRPr lang="en-AU" dirty="0"/>
          </a:p>
        </p:txBody>
      </p:sp>
      <p:sp>
        <p:nvSpPr>
          <p:cNvPr id="18" name="TextBox 17"/>
          <p:cNvSpPr txBox="1"/>
          <p:nvPr/>
        </p:nvSpPr>
        <p:spPr>
          <a:xfrm>
            <a:off x="85718" y="4008512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8</a:t>
            </a:r>
            <a:endParaRPr lang="en-AU" dirty="0"/>
          </a:p>
        </p:txBody>
      </p:sp>
      <p:sp>
        <p:nvSpPr>
          <p:cNvPr id="19" name="TextBox 18"/>
          <p:cNvSpPr txBox="1"/>
          <p:nvPr/>
        </p:nvSpPr>
        <p:spPr>
          <a:xfrm>
            <a:off x="1818408" y="4013419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9</a:t>
            </a:r>
            <a:endParaRPr lang="en-AU" dirty="0"/>
          </a:p>
        </p:txBody>
      </p:sp>
      <p:sp>
        <p:nvSpPr>
          <p:cNvPr id="20" name="TextBox 19"/>
          <p:cNvSpPr txBox="1"/>
          <p:nvPr/>
        </p:nvSpPr>
        <p:spPr>
          <a:xfrm>
            <a:off x="3633558" y="4013419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10</a:t>
            </a:r>
            <a:endParaRPr lang="en-AU" dirty="0"/>
          </a:p>
        </p:txBody>
      </p:sp>
      <p:sp>
        <p:nvSpPr>
          <p:cNvPr id="29" name="TextBox 28"/>
          <p:cNvSpPr txBox="1"/>
          <p:nvPr/>
        </p:nvSpPr>
        <p:spPr>
          <a:xfrm>
            <a:off x="5313914" y="4008511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11</a:t>
            </a:r>
            <a:endParaRPr lang="en-AU" dirty="0"/>
          </a:p>
        </p:txBody>
      </p:sp>
      <p:sp>
        <p:nvSpPr>
          <p:cNvPr id="30" name="TextBox 29"/>
          <p:cNvSpPr txBox="1"/>
          <p:nvPr/>
        </p:nvSpPr>
        <p:spPr>
          <a:xfrm>
            <a:off x="7057729" y="4008511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12</a:t>
            </a:r>
            <a:endParaRPr lang="en-AU" dirty="0"/>
          </a:p>
        </p:txBody>
      </p:sp>
      <p:sp>
        <p:nvSpPr>
          <p:cNvPr id="31" name="TextBox 30"/>
          <p:cNvSpPr txBox="1"/>
          <p:nvPr/>
        </p:nvSpPr>
        <p:spPr>
          <a:xfrm>
            <a:off x="8798208" y="4008511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13</a:t>
            </a:r>
            <a:endParaRPr lang="en-AU" dirty="0"/>
          </a:p>
        </p:txBody>
      </p:sp>
      <p:sp>
        <p:nvSpPr>
          <p:cNvPr id="32" name="TextBox 31"/>
          <p:cNvSpPr txBox="1"/>
          <p:nvPr/>
        </p:nvSpPr>
        <p:spPr>
          <a:xfrm>
            <a:off x="10586550" y="4008511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14</a:t>
            </a:r>
            <a:endParaRPr lang="en-AU" dirty="0"/>
          </a:p>
        </p:txBody>
      </p:sp>
      <p:sp>
        <p:nvSpPr>
          <p:cNvPr id="33" name="TextBox 32"/>
          <p:cNvSpPr txBox="1"/>
          <p:nvPr/>
        </p:nvSpPr>
        <p:spPr>
          <a:xfrm>
            <a:off x="45349" y="5332713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15</a:t>
            </a:r>
            <a:endParaRPr lang="en-AU" dirty="0"/>
          </a:p>
        </p:txBody>
      </p:sp>
      <p:sp>
        <p:nvSpPr>
          <p:cNvPr id="34" name="TextBox 33"/>
          <p:cNvSpPr txBox="1"/>
          <p:nvPr/>
        </p:nvSpPr>
        <p:spPr>
          <a:xfrm>
            <a:off x="1859951" y="5332713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16</a:t>
            </a:r>
            <a:endParaRPr lang="en-AU" dirty="0"/>
          </a:p>
        </p:txBody>
      </p:sp>
      <p:sp>
        <p:nvSpPr>
          <p:cNvPr id="35" name="TextBox 34"/>
          <p:cNvSpPr txBox="1"/>
          <p:nvPr/>
        </p:nvSpPr>
        <p:spPr>
          <a:xfrm>
            <a:off x="3610097" y="5332713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17</a:t>
            </a:r>
            <a:endParaRPr lang="en-AU" dirty="0"/>
          </a:p>
        </p:txBody>
      </p:sp>
      <p:sp>
        <p:nvSpPr>
          <p:cNvPr id="36" name="TextBox 35"/>
          <p:cNvSpPr txBox="1"/>
          <p:nvPr/>
        </p:nvSpPr>
        <p:spPr>
          <a:xfrm>
            <a:off x="5313914" y="5332711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18</a:t>
            </a:r>
            <a:endParaRPr lang="en-AU" dirty="0"/>
          </a:p>
        </p:txBody>
      </p:sp>
      <p:sp>
        <p:nvSpPr>
          <p:cNvPr id="37" name="TextBox 36"/>
          <p:cNvSpPr txBox="1"/>
          <p:nvPr/>
        </p:nvSpPr>
        <p:spPr>
          <a:xfrm>
            <a:off x="7100053" y="5357734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19</a:t>
            </a:r>
            <a:endParaRPr lang="en-AU" dirty="0"/>
          </a:p>
        </p:txBody>
      </p:sp>
      <p:sp>
        <p:nvSpPr>
          <p:cNvPr id="38" name="TextBox 37"/>
          <p:cNvSpPr txBox="1"/>
          <p:nvPr/>
        </p:nvSpPr>
        <p:spPr>
          <a:xfrm>
            <a:off x="8843335" y="5357734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20</a:t>
            </a:r>
            <a:endParaRPr lang="en-AU" dirty="0"/>
          </a:p>
        </p:txBody>
      </p:sp>
      <p:sp>
        <p:nvSpPr>
          <p:cNvPr id="39" name="TextBox 38"/>
          <p:cNvSpPr txBox="1"/>
          <p:nvPr/>
        </p:nvSpPr>
        <p:spPr>
          <a:xfrm>
            <a:off x="10631677" y="5332712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21</a:t>
            </a:r>
            <a:endParaRPr lang="en-AU" dirty="0"/>
          </a:p>
        </p:txBody>
      </p:sp>
      <p:sp>
        <p:nvSpPr>
          <p:cNvPr id="40" name="TextBox 39"/>
          <p:cNvSpPr txBox="1"/>
          <p:nvPr/>
        </p:nvSpPr>
        <p:spPr>
          <a:xfrm>
            <a:off x="50923" y="6661651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22</a:t>
            </a:r>
            <a:endParaRPr lang="en-AU" dirty="0"/>
          </a:p>
        </p:txBody>
      </p:sp>
      <p:sp>
        <p:nvSpPr>
          <p:cNvPr id="41" name="TextBox 40"/>
          <p:cNvSpPr txBox="1"/>
          <p:nvPr/>
        </p:nvSpPr>
        <p:spPr>
          <a:xfrm>
            <a:off x="1846626" y="6687268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23</a:t>
            </a:r>
            <a:endParaRPr lang="en-AU" dirty="0"/>
          </a:p>
        </p:txBody>
      </p:sp>
      <p:sp>
        <p:nvSpPr>
          <p:cNvPr id="42" name="TextBox 41"/>
          <p:cNvSpPr txBox="1"/>
          <p:nvPr/>
        </p:nvSpPr>
        <p:spPr>
          <a:xfrm>
            <a:off x="3596772" y="6687268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24</a:t>
            </a:r>
            <a:endParaRPr lang="en-AU" dirty="0"/>
          </a:p>
        </p:txBody>
      </p:sp>
      <p:sp>
        <p:nvSpPr>
          <p:cNvPr id="43" name="TextBox 42"/>
          <p:cNvSpPr txBox="1"/>
          <p:nvPr/>
        </p:nvSpPr>
        <p:spPr>
          <a:xfrm>
            <a:off x="5329978" y="6652431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25</a:t>
            </a:r>
            <a:endParaRPr lang="en-AU" dirty="0"/>
          </a:p>
        </p:txBody>
      </p:sp>
      <p:sp>
        <p:nvSpPr>
          <p:cNvPr id="44" name="TextBox 43"/>
          <p:cNvSpPr txBox="1"/>
          <p:nvPr/>
        </p:nvSpPr>
        <p:spPr>
          <a:xfrm>
            <a:off x="7115821" y="6661651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26</a:t>
            </a:r>
            <a:endParaRPr lang="en-AU" dirty="0"/>
          </a:p>
        </p:txBody>
      </p:sp>
      <p:sp>
        <p:nvSpPr>
          <p:cNvPr id="45" name="TextBox 44"/>
          <p:cNvSpPr txBox="1"/>
          <p:nvPr/>
        </p:nvSpPr>
        <p:spPr>
          <a:xfrm>
            <a:off x="8859396" y="6661651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27</a:t>
            </a:r>
            <a:endParaRPr lang="en-AU" dirty="0"/>
          </a:p>
        </p:txBody>
      </p:sp>
      <p:sp>
        <p:nvSpPr>
          <p:cNvPr id="46" name="TextBox 45"/>
          <p:cNvSpPr txBox="1"/>
          <p:nvPr/>
        </p:nvSpPr>
        <p:spPr>
          <a:xfrm>
            <a:off x="10647738" y="6661651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28</a:t>
            </a:r>
            <a:endParaRPr lang="en-AU" dirty="0"/>
          </a:p>
        </p:txBody>
      </p:sp>
      <p:sp>
        <p:nvSpPr>
          <p:cNvPr id="47" name="TextBox 46"/>
          <p:cNvSpPr txBox="1"/>
          <p:nvPr/>
        </p:nvSpPr>
        <p:spPr>
          <a:xfrm>
            <a:off x="45349" y="7952919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29</a:t>
            </a:r>
            <a:endParaRPr lang="en-AU" dirty="0"/>
          </a:p>
        </p:txBody>
      </p:sp>
      <p:sp>
        <p:nvSpPr>
          <p:cNvPr id="48" name="TextBox 47"/>
          <p:cNvSpPr txBox="1"/>
          <p:nvPr/>
        </p:nvSpPr>
        <p:spPr>
          <a:xfrm>
            <a:off x="1805745" y="7952919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30</a:t>
            </a:r>
            <a:endParaRPr lang="en-AU" dirty="0"/>
          </a:p>
        </p:txBody>
      </p:sp>
      <p:sp>
        <p:nvSpPr>
          <p:cNvPr id="51" name="TextBox 50"/>
          <p:cNvSpPr txBox="1"/>
          <p:nvPr/>
        </p:nvSpPr>
        <p:spPr>
          <a:xfrm>
            <a:off x="5349556" y="2813221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4</a:t>
            </a:r>
            <a:endParaRPr lang="en-AU" dirty="0"/>
          </a:p>
        </p:txBody>
      </p:sp>
      <p:sp>
        <p:nvSpPr>
          <p:cNvPr id="52" name="TextBox 51"/>
          <p:cNvSpPr txBox="1"/>
          <p:nvPr/>
        </p:nvSpPr>
        <p:spPr>
          <a:xfrm>
            <a:off x="7056363" y="2813221"/>
            <a:ext cx="420436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/>
              <a:t>5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8878978" y="2784376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6</a:t>
            </a:r>
            <a:endParaRPr lang="en-AU" dirty="0"/>
          </a:p>
        </p:txBody>
      </p:sp>
      <p:sp>
        <p:nvSpPr>
          <p:cNvPr id="54" name="TextBox 53"/>
          <p:cNvSpPr txBox="1"/>
          <p:nvPr/>
        </p:nvSpPr>
        <p:spPr>
          <a:xfrm>
            <a:off x="10670081" y="2813221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7</a:t>
            </a:r>
            <a:endParaRPr lang="en-AU" dirty="0"/>
          </a:p>
        </p:txBody>
      </p:sp>
      <p:pic>
        <p:nvPicPr>
          <p:cNvPr id="94" name="Picture 93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" t="3380" r="3462" b="2998"/>
          <a:stretch/>
        </p:blipFill>
        <p:spPr>
          <a:xfrm>
            <a:off x="13313568" y="1672461"/>
            <a:ext cx="1039852" cy="887893"/>
          </a:xfrm>
          <a:prstGeom prst="rect">
            <a:avLst/>
          </a:prstGeom>
        </p:spPr>
      </p:pic>
      <p:pic>
        <p:nvPicPr>
          <p:cNvPr id="99" name="Picture 98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3670" r="3942" b="4205"/>
          <a:stretch/>
        </p:blipFill>
        <p:spPr>
          <a:xfrm>
            <a:off x="13316661" y="531357"/>
            <a:ext cx="1039852" cy="892105"/>
          </a:xfrm>
          <a:prstGeom prst="rect">
            <a:avLst/>
          </a:prstGeom>
        </p:spPr>
      </p:pic>
      <p:pic>
        <p:nvPicPr>
          <p:cNvPr id="13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6587" y="3770252"/>
            <a:ext cx="766762" cy="803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"/>
          <a:stretch/>
        </p:blipFill>
        <p:spPr bwMode="auto">
          <a:xfrm>
            <a:off x="13125601" y="3769860"/>
            <a:ext cx="710986" cy="80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3933" y="2757282"/>
            <a:ext cx="1034512" cy="867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13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8915" y="4728592"/>
            <a:ext cx="719762" cy="754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6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3408" y="4728591"/>
            <a:ext cx="742118" cy="754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Picture 57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3670" r="3942" b="4205"/>
          <a:stretch/>
        </p:blipFill>
        <p:spPr>
          <a:xfrm>
            <a:off x="2215808" y="7060814"/>
            <a:ext cx="1039852" cy="892105"/>
          </a:xfrm>
          <a:prstGeom prst="rect">
            <a:avLst/>
          </a:prstGeom>
        </p:spPr>
      </p:pic>
      <p:pic>
        <p:nvPicPr>
          <p:cNvPr id="59" name="Picture 58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3670" r="3942" b="4205"/>
          <a:stretch/>
        </p:blipFill>
        <p:spPr>
          <a:xfrm>
            <a:off x="4007100" y="7060814"/>
            <a:ext cx="1039852" cy="892105"/>
          </a:xfrm>
          <a:prstGeom prst="rect">
            <a:avLst/>
          </a:prstGeom>
        </p:spPr>
      </p:pic>
      <p:pic>
        <p:nvPicPr>
          <p:cNvPr id="60" name="Picture 59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3670" r="3942" b="4205"/>
          <a:stretch/>
        </p:blipFill>
        <p:spPr>
          <a:xfrm>
            <a:off x="7509828" y="7060814"/>
            <a:ext cx="1039852" cy="892105"/>
          </a:xfrm>
          <a:prstGeom prst="rect">
            <a:avLst/>
          </a:prstGeom>
        </p:spPr>
      </p:pic>
      <p:pic>
        <p:nvPicPr>
          <p:cNvPr id="61" name="Picture 60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3670" r="3942" b="4205"/>
          <a:stretch/>
        </p:blipFill>
        <p:spPr>
          <a:xfrm>
            <a:off x="471949" y="8399644"/>
            <a:ext cx="1039852" cy="892105"/>
          </a:xfrm>
          <a:prstGeom prst="rect">
            <a:avLst/>
          </a:prstGeom>
        </p:spPr>
      </p:pic>
      <p:pic>
        <p:nvPicPr>
          <p:cNvPr id="62" name="Picture 61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3670" r="3942" b="4205"/>
          <a:stretch/>
        </p:blipFill>
        <p:spPr>
          <a:xfrm>
            <a:off x="2248716" y="8399643"/>
            <a:ext cx="1039852" cy="892105"/>
          </a:xfrm>
          <a:prstGeom prst="rect">
            <a:avLst/>
          </a:prstGeom>
        </p:spPr>
      </p:pic>
      <p:pic>
        <p:nvPicPr>
          <p:cNvPr id="66" name="Picture 65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" t="3380" r="3462" b="2998"/>
          <a:stretch/>
        </p:blipFill>
        <p:spPr>
          <a:xfrm>
            <a:off x="9301338" y="5748063"/>
            <a:ext cx="1039852" cy="887893"/>
          </a:xfrm>
          <a:prstGeom prst="rect">
            <a:avLst/>
          </a:prstGeom>
        </p:spPr>
      </p:pic>
      <p:pic>
        <p:nvPicPr>
          <p:cNvPr id="67" name="Picture 3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5" t="8899" r="5529" b="12773"/>
          <a:stretch/>
        </p:blipFill>
        <p:spPr bwMode="auto">
          <a:xfrm>
            <a:off x="243470" y="4454765"/>
            <a:ext cx="1547179" cy="67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" name="Picture 7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" t="3380" r="3462" b="2998"/>
          <a:stretch/>
        </p:blipFill>
        <p:spPr>
          <a:xfrm>
            <a:off x="5771916" y="4413663"/>
            <a:ext cx="1039852" cy="887893"/>
          </a:xfrm>
          <a:prstGeom prst="rect">
            <a:avLst/>
          </a:prstGeom>
        </p:spPr>
      </p:pic>
      <p:pic>
        <p:nvPicPr>
          <p:cNvPr id="80" name="Picture 79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" t="3380" r="3462" b="2998"/>
          <a:stretch/>
        </p:blipFill>
        <p:spPr>
          <a:xfrm>
            <a:off x="11124193" y="4370797"/>
            <a:ext cx="1039852" cy="887893"/>
          </a:xfrm>
          <a:prstGeom prst="rect">
            <a:avLst/>
          </a:prstGeom>
        </p:spPr>
      </p:pic>
      <p:pic>
        <p:nvPicPr>
          <p:cNvPr id="81" name="Picture 80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" t="3380" r="3462" b="2998"/>
          <a:stretch/>
        </p:blipFill>
        <p:spPr>
          <a:xfrm>
            <a:off x="9301338" y="3080221"/>
            <a:ext cx="1039852" cy="887893"/>
          </a:xfrm>
          <a:prstGeom prst="rect">
            <a:avLst/>
          </a:prstGeom>
        </p:spPr>
      </p:pic>
      <p:pic>
        <p:nvPicPr>
          <p:cNvPr id="82" name="Picture 81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" t="3380" r="3462" b="2998"/>
          <a:stretch/>
        </p:blipFill>
        <p:spPr>
          <a:xfrm>
            <a:off x="11043922" y="3121314"/>
            <a:ext cx="1039852" cy="887893"/>
          </a:xfrm>
          <a:prstGeom prst="rect">
            <a:avLst/>
          </a:prstGeom>
        </p:spPr>
      </p:pic>
      <p:pic>
        <p:nvPicPr>
          <p:cNvPr id="83" name="Picture 82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" t="3380" r="3462" b="2998"/>
          <a:stretch/>
        </p:blipFill>
        <p:spPr>
          <a:xfrm>
            <a:off x="9301338" y="7037084"/>
            <a:ext cx="1039852" cy="887893"/>
          </a:xfrm>
          <a:prstGeom prst="rect">
            <a:avLst/>
          </a:prstGeom>
        </p:spPr>
      </p:pic>
      <p:pic>
        <p:nvPicPr>
          <p:cNvPr id="84" name="Picture 83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" t="3380" r="3462" b="2998"/>
          <a:stretch/>
        </p:blipFill>
        <p:spPr>
          <a:xfrm>
            <a:off x="11153372" y="7051054"/>
            <a:ext cx="1039852" cy="887893"/>
          </a:xfrm>
          <a:prstGeom prst="rect">
            <a:avLst/>
          </a:prstGeom>
        </p:spPr>
      </p:pic>
      <p:pic>
        <p:nvPicPr>
          <p:cNvPr id="85" name="Picture 84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3670" r="3942" b="4205"/>
          <a:stretch/>
        </p:blipFill>
        <p:spPr>
          <a:xfrm>
            <a:off x="471949" y="5753017"/>
            <a:ext cx="1039852" cy="892105"/>
          </a:xfrm>
          <a:prstGeom prst="rect">
            <a:avLst/>
          </a:prstGeom>
        </p:spPr>
      </p:pic>
      <p:pic>
        <p:nvPicPr>
          <p:cNvPr id="86" name="Picture 85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3670" r="3942" b="4205"/>
          <a:stretch/>
        </p:blipFill>
        <p:spPr>
          <a:xfrm>
            <a:off x="511486" y="7048948"/>
            <a:ext cx="1039852" cy="892105"/>
          </a:xfrm>
          <a:prstGeom prst="rect">
            <a:avLst/>
          </a:prstGeom>
        </p:spPr>
      </p:pic>
      <p:pic>
        <p:nvPicPr>
          <p:cNvPr id="87" name="Picture 86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3670" r="3942" b="4205"/>
          <a:stretch/>
        </p:blipFill>
        <p:spPr>
          <a:xfrm>
            <a:off x="2196969" y="5738602"/>
            <a:ext cx="1039852" cy="892105"/>
          </a:xfrm>
          <a:prstGeom prst="rect">
            <a:avLst/>
          </a:prstGeom>
        </p:spPr>
      </p:pic>
      <p:pic>
        <p:nvPicPr>
          <p:cNvPr id="88" name="Picture 87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3670" r="3942" b="4205"/>
          <a:stretch/>
        </p:blipFill>
        <p:spPr>
          <a:xfrm>
            <a:off x="4065242" y="5695476"/>
            <a:ext cx="1039852" cy="892105"/>
          </a:xfrm>
          <a:prstGeom prst="rect">
            <a:avLst/>
          </a:prstGeom>
        </p:spPr>
      </p:pic>
      <p:pic>
        <p:nvPicPr>
          <p:cNvPr id="89" name="Picture 88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3670" r="3942" b="4205"/>
          <a:stretch/>
        </p:blipFill>
        <p:spPr>
          <a:xfrm>
            <a:off x="5794020" y="7022250"/>
            <a:ext cx="1039852" cy="892105"/>
          </a:xfrm>
          <a:prstGeom prst="rect">
            <a:avLst/>
          </a:prstGeom>
        </p:spPr>
      </p:pic>
      <p:pic>
        <p:nvPicPr>
          <p:cNvPr id="90" name="Picture 89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3670" r="3942" b="4205"/>
          <a:stretch/>
        </p:blipFill>
        <p:spPr>
          <a:xfrm>
            <a:off x="5771916" y="5719658"/>
            <a:ext cx="1039852" cy="892105"/>
          </a:xfrm>
          <a:prstGeom prst="rect">
            <a:avLst/>
          </a:prstGeom>
        </p:spPr>
      </p:pic>
      <p:pic>
        <p:nvPicPr>
          <p:cNvPr id="91" name="Picture 90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3670" r="3942" b="4205"/>
          <a:stretch/>
        </p:blipFill>
        <p:spPr>
          <a:xfrm>
            <a:off x="7532213" y="5695476"/>
            <a:ext cx="1039852" cy="892105"/>
          </a:xfrm>
          <a:prstGeom prst="rect">
            <a:avLst/>
          </a:prstGeom>
        </p:spPr>
      </p:pic>
      <p:pic>
        <p:nvPicPr>
          <p:cNvPr id="92" name="Picture 91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" t="3380" r="3462" b="2998"/>
          <a:stretch/>
        </p:blipFill>
        <p:spPr>
          <a:xfrm>
            <a:off x="11178522" y="5738602"/>
            <a:ext cx="1039852" cy="887893"/>
          </a:xfrm>
          <a:prstGeom prst="rect">
            <a:avLst/>
          </a:prstGeom>
        </p:spPr>
      </p:pic>
      <p:pic>
        <p:nvPicPr>
          <p:cNvPr id="93" name="Picture 3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5" t="8899" r="5529" b="12773"/>
          <a:stretch/>
        </p:blipFill>
        <p:spPr bwMode="auto">
          <a:xfrm>
            <a:off x="2035398" y="4455842"/>
            <a:ext cx="1547179" cy="67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" name="Picture 3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5" t="8899" r="5529" b="12773"/>
          <a:stretch/>
        </p:blipFill>
        <p:spPr bwMode="auto">
          <a:xfrm>
            <a:off x="3811578" y="4455842"/>
            <a:ext cx="1547179" cy="67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" name="Picture 3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5" t="8899" r="5529" b="12773"/>
          <a:stretch/>
        </p:blipFill>
        <p:spPr bwMode="auto">
          <a:xfrm>
            <a:off x="13231803" y="-455984"/>
            <a:ext cx="1547179" cy="67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880" y="3163493"/>
            <a:ext cx="766762" cy="803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8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"/>
          <a:stretch/>
        </p:blipFill>
        <p:spPr bwMode="auto">
          <a:xfrm>
            <a:off x="340894" y="3163101"/>
            <a:ext cx="710986" cy="80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6735" y="3162808"/>
            <a:ext cx="766762" cy="803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1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"/>
          <a:stretch/>
        </p:blipFill>
        <p:spPr bwMode="auto">
          <a:xfrm>
            <a:off x="2045749" y="3162416"/>
            <a:ext cx="710986" cy="80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675" y="3226578"/>
            <a:ext cx="766762" cy="803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"/>
          <a:stretch/>
        </p:blipFill>
        <p:spPr bwMode="auto">
          <a:xfrm>
            <a:off x="3808689" y="3226186"/>
            <a:ext cx="710986" cy="80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4530" y="3225893"/>
            <a:ext cx="766762" cy="803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"/>
          <a:stretch/>
        </p:blipFill>
        <p:spPr bwMode="auto">
          <a:xfrm>
            <a:off x="5513544" y="3225501"/>
            <a:ext cx="710986" cy="80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" name="Picture 105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" t="3380" r="3462" b="2998"/>
          <a:stretch/>
        </p:blipFill>
        <p:spPr>
          <a:xfrm>
            <a:off x="7533373" y="3064066"/>
            <a:ext cx="1039852" cy="887893"/>
          </a:xfrm>
          <a:prstGeom prst="rect">
            <a:avLst/>
          </a:prstGeom>
        </p:spPr>
      </p:pic>
      <p:pic>
        <p:nvPicPr>
          <p:cNvPr id="107" name="Picture 106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" t="3380" r="3462" b="2998"/>
          <a:stretch/>
        </p:blipFill>
        <p:spPr>
          <a:xfrm>
            <a:off x="9301338" y="4415975"/>
            <a:ext cx="1039852" cy="887893"/>
          </a:xfrm>
          <a:prstGeom prst="rect">
            <a:avLst/>
          </a:prstGeom>
        </p:spPr>
      </p:pic>
      <p:pic>
        <p:nvPicPr>
          <p:cNvPr id="108" name="Picture 107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" t="3380" r="3462" b="2998"/>
          <a:stretch/>
        </p:blipFill>
        <p:spPr>
          <a:xfrm>
            <a:off x="7506979" y="4444820"/>
            <a:ext cx="1039852" cy="887893"/>
          </a:xfrm>
          <a:prstGeom prst="rect">
            <a:avLst/>
          </a:prstGeom>
        </p:spPr>
      </p:pic>
      <p:sp>
        <p:nvSpPr>
          <p:cNvPr id="109" name="TextBox 108"/>
          <p:cNvSpPr txBox="1"/>
          <p:nvPr/>
        </p:nvSpPr>
        <p:spPr>
          <a:xfrm>
            <a:off x="3653966" y="7952920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31</a:t>
            </a:r>
            <a:endParaRPr lang="en-AU" dirty="0"/>
          </a:p>
        </p:txBody>
      </p:sp>
      <p:pic>
        <p:nvPicPr>
          <p:cNvPr id="110" name="Picture 109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3670" r="3942" b="4205"/>
          <a:stretch/>
        </p:blipFill>
        <p:spPr>
          <a:xfrm>
            <a:off x="4096937" y="8399644"/>
            <a:ext cx="1039852" cy="892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739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1402262"/>
              </p:ext>
            </p:extLst>
          </p:nvPr>
        </p:nvGraphicFramePr>
        <p:xfrm>
          <a:off x="113539" y="264099"/>
          <a:ext cx="12335946" cy="9114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2278"/>
                <a:gridCol w="1762278"/>
                <a:gridCol w="1762278"/>
                <a:gridCol w="1762278"/>
                <a:gridCol w="1762278"/>
                <a:gridCol w="1762278"/>
                <a:gridCol w="1762278"/>
              </a:tblGrid>
              <a:tr h="1104993">
                <a:tc gridSpan="7">
                  <a:txBody>
                    <a:bodyPr/>
                    <a:lstStyle/>
                    <a:p>
                      <a:pPr algn="ctr"/>
                      <a:r>
                        <a:rPr lang="en-AU" sz="5600" dirty="0" smtClean="0"/>
                        <a:t>June </a:t>
                      </a:r>
                      <a:r>
                        <a:rPr lang="en-AU" sz="5600" dirty="0" smtClean="0"/>
                        <a:t>2019</a:t>
                      </a:r>
                      <a:endParaRPr lang="en-AU" sz="56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AU" sz="1400"/>
                    </a:p>
                  </a:txBody>
                  <a:tcPr marL="121920" marR="121920" marT="34290" marB="34290"/>
                </a:tc>
                <a:tc hMerge="1">
                  <a:txBody>
                    <a:bodyPr/>
                    <a:lstStyle/>
                    <a:p>
                      <a:endParaRPr lang="en-AU" sz="1400"/>
                    </a:p>
                  </a:txBody>
                  <a:tcPr marL="121920" marR="121920" marT="34290" marB="34290"/>
                </a:tc>
                <a:tc hMerge="1">
                  <a:txBody>
                    <a:bodyPr/>
                    <a:lstStyle/>
                    <a:p>
                      <a:endParaRPr lang="en-AU" sz="1400" dirty="0"/>
                    </a:p>
                  </a:txBody>
                  <a:tcPr marL="121920" marR="121920" marT="34290" marB="34290"/>
                </a:tc>
                <a:tc hMerge="1">
                  <a:txBody>
                    <a:bodyPr/>
                    <a:lstStyle/>
                    <a:p>
                      <a:endParaRPr lang="en-AU" sz="1400"/>
                    </a:p>
                  </a:txBody>
                  <a:tcPr marL="121920" marR="121920" marT="34290" marB="34290"/>
                </a:tc>
                <a:tc hMerge="1">
                  <a:txBody>
                    <a:bodyPr/>
                    <a:lstStyle/>
                    <a:p>
                      <a:endParaRPr lang="en-AU" sz="1400" dirty="0"/>
                    </a:p>
                  </a:txBody>
                  <a:tcPr marL="121920" marR="121920" marT="34290" marB="34290"/>
                </a:tc>
                <a:tc hMerge="1">
                  <a:txBody>
                    <a:bodyPr/>
                    <a:lstStyle/>
                    <a:p>
                      <a:endParaRPr lang="en-AU" sz="1400" dirty="0"/>
                    </a:p>
                  </a:txBody>
                  <a:tcPr marL="121920" marR="121920" marT="34290" marB="34290"/>
                </a:tc>
              </a:tr>
              <a:tr h="1486523">
                <a:tc>
                  <a:txBody>
                    <a:bodyPr/>
                    <a:lstStyle/>
                    <a:p>
                      <a:pPr algn="ctr"/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4500"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4500"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4500"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4500"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4500"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6" t="1743" r="77814" b="71328"/>
          <a:stretch/>
        </p:blipFill>
        <p:spPr bwMode="auto">
          <a:xfrm>
            <a:off x="296898" y="1450662"/>
            <a:ext cx="1389954" cy="135393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72" t="1872" r="52548" b="71199"/>
          <a:stretch/>
        </p:blipFill>
        <p:spPr bwMode="auto">
          <a:xfrm>
            <a:off x="2010688" y="1450661"/>
            <a:ext cx="1389954" cy="135393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6" t="34537" r="77034" b="38534"/>
          <a:stretch/>
        </p:blipFill>
        <p:spPr bwMode="auto">
          <a:xfrm>
            <a:off x="7350822" y="1450659"/>
            <a:ext cx="1402635" cy="136628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57" t="35035" r="52563" b="38036"/>
          <a:stretch/>
        </p:blipFill>
        <p:spPr bwMode="auto">
          <a:xfrm>
            <a:off x="9136428" y="1439907"/>
            <a:ext cx="1422768" cy="138589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82" t="1097" r="26738" b="71974"/>
          <a:stretch/>
        </p:blipFill>
        <p:spPr bwMode="auto">
          <a:xfrm>
            <a:off x="3832215" y="1439907"/>
            <a:ext cx="1415319" cy="13786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65" t="1875" r="2355" b="71196"/>
          <a:stretch/>
        </p:blipFill>
        <p:spPr bwMode="auto">
          <a:xfrm>
            <a:off x="5560736" y="1423462"/>
            <a:ext cx="1422768" cy="138589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62" t="35416" r="27858" b="37655"/>
          <a:stretch/>
        </p:blipFill>
        <p:spPr bwMode="auto">
          <a:xfrm>
            <a:off x="10852464" y="1427329"/>
            <a:ext cx="1422768" cy="138589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0725795" y="2757282"/>
            <a:ext cx="420436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/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81" y="4084958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3</a:t>
            </a:r>
            <a:endParaRPr lang="en-AU" dirty="0"/>
          </a:p>
        </p:txBody>
      </p:sp>
      <p:sp>
        <p:nvSpPr>
          <p:cNvPr id="18" name="TextBox 17"/>
          <p:cNvSpPr txBox="1"/>
          <p:nvPr/>
        </p:nvSpPr>
        <p:spPr>
          <a:xfrm>
            <a:off x="8937391" y="4061111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8</a:t>
            </a:r>
            <a:endParaRPr lang="en-AU" dirty="0"/>
          </a:p>
        </p:txBody>
      </p:sp>
      <p:sp>
        <p:nvSpPr>
          <p:cNvPr id="19" name="TextBox 18"/>
          <p:cNvSpPr txBox="1"/>
          <p:nvPr/>
        </p:nvSpPr>
        <p:spPr>
          <a:xfrm>
            <a:off x="10670081" y="4066018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9</a:t>
            </a:r>
            <a:endParaRPr lang="en-AU" dirty="0"/>
          </a:p>
        </p:txBody>
      </p:sp>
      <p:sp>
        <p:nvSpPr>
          <p:cNvPr id="20" name="TextBox 19"/>
          <p:cNvSpPr txBox="1"/>
          <p:nvPr/>
        </p:nvSpPr>
        <p:spPr>
          <a:xfrm>
            <a:off x="138052" y="5356727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10</a:t>
            </a:r>
            <a:endParaRPr lang="en-AU" dirty="0"/>
          </a:p>
        </p:txBody>
      </p:sp>
      <p:sp>
        <p:nvSpPr>
          <p:cNvPr id="29" name="TextBox 28"/>
          <p:cNvSpPr txBox="1"/>
          <p:nvPr/>
        </p:nvSpPr>
        <p:spPr>
          <a:xfrm>
            <a:off x="1818408" y="5351819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11</a:t>
            </a:r>
            <a:endParaRPr lang="en-AU" dirty="0"/>
          </a:p>
        </p:txBody>
      </p:sp>
      <p:sp>
        <p:nvSpPr>
          <p:cNvPr id="30" name="TextBox 29"/>
          <p:cNvSpPr txBox="1"/>
          <p:nvPr/>
        </p:nvSpPr>
        <p:spPr>
          <a:xfrm>
            <a:off x="3562223" y="5351819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12</a:t>
            </a:r>
            <a:endParaRPr lang="en-AU" dirty="0"/>
          </a:p>
        </p:txBody>
      </p:sp>
      <p:sp>
        <p:nvSpPr>
          <p:cNvPr id="31" name="TextBox 30"/>
          <p:cNvSpPr txBox="1"/>
          <p:nvPr/>
        </p:nvSpPr>
        <p:spPr>
          <a:xfrm>
            <a:off x="5302702" y="5351819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13</a:t>
            </a:r>
            <a:endParaRPr lang="en-AU" dirty="0"/>
          </a:p>
        </p:txBody>
      </p:sp>
      <p:sp>
        <p:nvSpPr>
          <p:cNvPr id="32" name="TextBox 31"/>
          <p:cNvSpPr txBox="1"/>
          <p:nvPr/>
        </p:nvSpPr>
        <p:spPr>
          <a:xfrm>
            <a:off x="7091044" y="5351819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14</a:t>
            </a:r>
            <a:endParaRPr lang="en-AU" dirty="0"/>
          </a:p>
        </p:txBody>
      </p:sp>
      <p:sp>
        <p:nvSpPr>
          <p:cNvPr id="33" name="TextBox 32"/>
          <p:cNvSpPr txBox="1"/>
          <p:nvPr/>
        </p:nvSpPr>
        <p:spPr>
          <a:xfrm>
            <a:off x="8863711" y="5351819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15</a:t>
            </a:r>
            <a:endParaRPr lang="en-AU" dirty="0"/>
          </a:p>
        </p:txBody>
      </p:sp>
      <p:sp>
        <p:nvSpPr>
          <p:cNvPr id="34" name="TextBox 33"/>
          <p:cNvSpPr txBox="1"/>
          <p:nvPr/>
        </p:nvSpPr>
        <p:spPr>
          <a:xfrm>
            <a:off x="10678313" y="5351819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16</a:t>
            </a:r>
            <a:endParaRPr lang="en-AU" dirty="0"/>
          </a:p>
        </p:txBody>
      </p:sp>
      <p:sp>
        <p:nvSpPr>
          <p:cNvPr id="35" name="TextBox 34"/>
          <p:cNvSpPr txBox="1"/>
          <p:nvPr/>
        </p:nvSpPr>
        <p:spPr>
          <a:xfrm>
            <a:off x="63336" y="6752222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17</a:t>
            </a:r>
            <a:endParaRPr lang="en-AU" dirty="0"/>
          </a:p>
        </p:txBody>
      </p:sp>
      <p:sp>
        <p:nvSpPr>
          <p:cNvPr id="36" name="TextBox 35"/>
          <p:cNvSpPr txBox="1"/>
          <p:nvPr/>
        </p:nvSpPr>
        <p:spPr>
          <a:xfrm>
            <a:off x="1767153" y="6752220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18</a:t>
            </a:r>
            <a:endParaRPr lang="en-AU" dirty="0"/>
          </a:p>
        </p:txBody>
      </p:sp>
      <p:sp>
        <p:nvSpPr>
          <p:cNvPr id="37" name="TextBox 36"/>
          <p:cNvSpPr txBox="1"/>
          <p:nvPr/>
        </p:nvSpPr>
        <p:spPr>
          <a:xfrm>
            <a:off x="3553292" y="6777243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19</a:t>
            </a:r>
            <a:endParaRPr lang="en-AU" dirty="0"/>
          </a:p>
        </p:txBody>
      </p:sp>
      <p:sp>
        <p:nvSpPr>
          <p:cNvPr id="38" name="TextBox 37"/>
          <p:cNvSpPr txBox="1"/>
          <p:nvPr/>
        </p:nvSpPr>
        <p:spPr>
          <a:xfrm>
            <a:off x="5296574" y="6777243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20</a:t>
            </a:r>
            <a:endParaRPr lang="en-AU" dirty="0"/>
          </a:p>
        </p:txBody>
      </p:sp>
      <p:sp>
        <p:nvSpPr>
          <p:cNvPr id="39" name="TextBox 38"/>
          <p:cNvSpPr txBox="1"/>
          <p:nvPr/>
        </p:nvSpPr>
        <p:spPr>
          <a:xfrm>
            <a:off x="7084916" y="6752221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21</a:t>
            </a:r>
            <a:endParaRPr lang="en-AU" dirty="0"/>
          </a:p>
        </p:txBody>
      </p:sp>
      <p:sp>
        <p:nvSpPr>
          <p:cNvPr id="45" name="TextBox 44"/>
          <p:cNvSpPr txBox="1"/>
          <p:nvPr/>
        </p:nvSpPr>
        <p:spPr>
          <a:xfrm>
            <a:off x="8859396" y="6661651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22</a:t>
            </a:r>
            <a:endParaRPr lang="en-AU" dirty="0"/>
          </a:p>
        </p:txBody>
      </p:sp>
      <p:sp>
        <p:nvSpPr>
          <p:cNvPr id="46" name="TextBox 45"/>
          <p:cNvSpPr txBox="1"/>
          <p:nvPr/>
        </p:nvSpPr>
        <p:spPr>
          <a:xfrm>
            <a:off x="10647738" y="6661651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23</a:t>
            </a:r>
            <a:endParaRPr lang="en-AU" dirty="0"/>
          </a:p>
        </p:txBody>
      </p:sp>
      <p:sp>
        <p:nvSpPr>
          <p:cNvPr id="51" name="TextBox 50"/>
          <p:cNvSpPr txBox="1"/>
          <p:nvPr/>
        </p:nvSpPr>
        <p:spPr>
          <a:xfrm>
            <a:off x="1811755" y="4113803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4</a:t>
            </a:r>
            <a:endParaRPr lang="en-AU" dirty="0"/>
          </a:p>
        </p:txBody>
      </p:sp>
      <p:sp>
        <p:nvSpPr>
          <p:cNvPr id="52" name="TextBox 51"/>
          <p:cNvSpPr txBox="1"/>
          <p:nvPr/>
        </p:nvSpPr>
        <p:spPr>
          <a:xfrm>
            <a:off x="3518562" y="4113803"/>
            <a:ext cx="420436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/>
              <a:t>5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341177" y="4084958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6</a:t>
            </a:r>
            <a:endParaRPr lang="en-AU" dirty="0"/>
          </a:p>
        </p:txBody>
      </p:sp>
      <p:sp>
        <p:nvSpPr>
          <p:cNvPr id="54" name="TextBox 53"/>
          <p:cNvSpPr txBox="1"/>
          <p:nvPr/>
        </p:nvSpPr>
        <p:spPr>
          <a:xfrm>
            <a:off x="7132280" y="4113803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7</a:t>
            </a:r>
            <a:endParaRPr lang="en-AU" dirty="0"/>
          </a:p>
        </p:txBody>
      </p:sp>
      <p:pic>
        <p:nvPicPr>
          <p:cNvPr id="94" name="Picture 93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" t="3380" r="3462" b="2998"/>
          <a:stretch/>
        </p:blipFill>
        <p:spPr>
          <a:xfrm>
            <a:off x="13313568" y="1672461"/>
            <a:ext cx="1039852" cy="887893"/>
          </a:xfrm>
          <a:prstGeom prst="rect">
            <a:avLst/>
          </a:prstGeom>
        </p:spPr>
      </p:pic>
      <p:pic>
        <p:nvPicPr>
          <p:cNvPr id="99" name="Picture 98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3670" r="3942" b="4205"/>
          <a:stretch/>
        </p:blipFill>
        <p:spPr>
          <a:xfrm>
            <a:off x="13316661" y="531357"/>
            <a:ext cx="1039852" cy="892105"/>
          </a:xfrm>
          <a:prstGeom prst="rect">
            <a:avLst/>
          </a:prstGeom>
        </p:spPr>
      </p:pic>
      <p:pic>
        <p:nvPicPr>
          <p:cNvPr id="13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6587" y="3770252"/>
            <a:ext cx="766762" cy="803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"/>
          <a:stretch/>
        </p:blipFill>
        <p:spPr bwMode="auto">
          <a:xfrm>
            <a:off x="13125601" y="3769860"/>
            <a:ext cx="710986" cy="80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3933" y="2757282"/>
            <a:ext cx="1034512" cy="867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13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8915" y="4728592"/>
            <a:ext cx="719762" cy="754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6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3408" y="4728591"/>
            <a:ext cx="742118" cy="754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" name="Picture 3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5" t="8899" r="5529" b="12773"/>
          <a:stretch/>
        </p:blipFill>
        <p:spPr bwMode="auto">
          <a:xfrm>
            <a:off x="13226685" y="-339506"/>
            <a:ext cx="1547179" cy="67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" name="TextBox 100"/>
          <p:cNvSpPr txBox="1"/>
          <p:nvPr/>
        </p:nvSpPr>
        <p:spPr>
          <a:xfrm>
            <a:off x="8878978" y="7999990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29</a:t>
            </a:r>
            <a:endParaRPr lang="en-AU" dirty="0"/>
          </a:p>
        </p:txBody>
      </p:sp>
      <p:sp>
        <p:nvSpPr>
          <p:cNvPr id="102" name="TextBox 101"/>
          <p:cNvSpPr txBox="1"/>
          <p:nvPr/>
        </p:nvSpPr>
        <p:spPr>
          <a:xfrm>
            <a:off x="10678313" y="7999990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30</a:t>
            </a:r>
            <a:endParaRPr lang="en-AU" dirty="0"/>
          </a:p>
        </p:txBody>
      </p:sp>
      <p:sp>
        <p:nvSpPr>
          <p:cNvPr id="103" name="TextBox 102"/>
          <p:cNvSpPr txBox="1"/>
          <p:nvPr/>
        </p:nvSpPr>
        <p:spPr>
          <a:xfrm>
            <a:off x="5377272" y="7999990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27</a:t>
            </a:r>
            <a:endParaRPr lang="en-AU" dirty="0"/>
          </a:p>
        </p:txBody>
      </p:sp>
      <p:sp>
        <p:nvSpPr>
          <p:cNvPr id="104" name="TextBox 103"/>
          <p:cNvSpPr txBox="1"/>
          <p:nvPr/>
        </p:nvSpPr>
        <p:spPr>
          <a:xfrm>
            <a:off x="7176607" y="7999990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28</a:t>
            </a:r>
            <a:endParaRPr lang="en-AU" dirty="0"/>
          </a:p>
        </p:txBody>
      </p:sp>
      <p:sp>
        <p:nvSpPr>
          <p:cNvPr id="105" name="TextBox 104"/>
          <p:cNvSpPr txBox="1"/>
          <p:nvPr/>
        </p:nvSpPr>
        <p:spPr>
          <a:xfrm>
            <a:off x="119685" y="8034827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24</a:t>
            </a:r>
            <a:endParaRPr lang="en-AU" dirty="0"/>
          </a:p>
        </p:txBody>
      </p:sp>
      <p:sp>
        <p:nvSpPr>
          <p:cNvPr id="106" name="TextBox 105"/>
          <p:cNvSpPr txBox="1"/>
          <p:nvPr/>
        </p:nvSpPr>
        <p:spPr>
          <a:xfrm>
            <a:off x="1852891" y="7999990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25</a:t>
            </a:r>
            <a:endParaRPr lang="en-AU" dirty="0"/>
          </a:p>
        </p:txBody>
      </p:sp>
      <p:sp>
        <p:nvSpPr>
          <p:cNvPr id="107" name="TextBox 106"/>
          <p:cNvSpPr txBox="1"/>
          <p:nvPr/>
        </p:nvSpPr>
        <p:spPr>
          <a:xfrm>
            <a:off x="3638734" y="8009210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26</a:t>
            </a:r>
            <a:endParaRPr lang="en-AU" dirty="0"/>
          </a:p>
        </p:txBody>
      </p:sp>
      <p:sp>
        <p:nvSpPr>
          <p:cNvPr id="108" name="TextBox 107"/>
          <p:cNvSpPr txBox="1"/>
          <p:nvPr/>
        </p:nvSpPr>
        <p:spPr>
          <a:xfrm>
            <a:off x="8939315" y="2768504"/>
            <a:ext cx="420436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</a:t>
            </a:r>
            <a:endParaRPr lang="en-AU" dirty="0"/>
          </a:p>
        </p:txBody>
      </p:sp>
      <p:pic>
        <p:nvPicPr>
          <p:cNvPr id="78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115" y="5608812"/>
            <a:ext cx="835778" cy="1098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0829" y="5722358"/>
            <a:ext cx="835778" cy="1098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8945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5504374"/>
              </p:ext>
            </p:extLst>
          </p:nvPr>
        </p:nvGraphicFramePr>
        <p:xfrm>
          <a:off x="113539" y="264099"/>
          <a:ext cx="12335946" cy="9114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2278"/>
                <a:gridCol w="1762278"/>
                <a:gridCol w="1762278"/>
                <a:gridCol w="1762278"/>
                <a:gridCol w="1762278"/>
                <a:gridCol w="1762278"/>
                <a:gridCol w="1762278"/>
              </a:tblGrid>
              <a:tr h="1104993">
                <a:tc gridSpan="7">
                  <a:txBody>
                    <a:bodyPr/>
                    <a:lstStyle/>
                    <a:p>
                      <a:pPr algn="ctr"/>
                      <a:r>
                        <a:rPr lang="en-AU" sz="5600" dirty="0" smtClean="0"/>
                        <a:t>July </a:t>
                      </a:r>
                      <a:r>
                        <a:rPr lang="en-AU" sz="5600" dirty="0" smtClean="0"/>
                        <a:t>2019</a:t>
                      </a:r>
                      <a:endParaRPr lang="en-AU" sz="56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AU" sz="1400"/>
                    </a:p>
                  </a:txBody>
                  <a:tcPr marL="121920" marR="121920" marT="34290" marB="34290"/>
                </a:tc>
                <a:tc hMerge="1">
                  <a:txBody>
                    <a:bodyPr/>
                    <a:lstStyle/>
                    <a:p>
                      <a:endParaRPr lang="en-AU" sz="1400"/>
                    </a:p>
                  </a:txBody>
                  <a:tcPr marL="121920" marR="121920" marT="34290" marB="34290"/>
                </a:tc>
                <a:tc hMerge="1">
                  <a:txBody>
                    <a:bodyPr/>
                    <a:lstStyle/>
                    <a:p>
                      <a:endParaRPr lang="en-AU" sz="1400" dirty="0"/>
                    </a:p>
                  </a:txBody>
                  <a:tcPr marL="121920" marR="121920" marT="34290" marB="34290"/>
                </a:tc>
                <a:tc hMerge="1">
                  <a:txBody>
                    <a:bodyPr/>
                    <a:lstStyle/>
                    <a:p>
                      <a:endParaRPr lang="en-AU" sz="1400"/>
                    </a:p>
                  </a:txBody>
                  <a:tcPr marL="121920" marR="121920" marT="34290" marB="34290"/>
                </a:tc>
                <a:tc hMerge="1">
                  <a:txBody>
                    <a:bodyPr/>
                    <a:lstStyle/>
                    <a:p>
                      <a:endParaRPr lang="en-AU" sz="1400" dirty="0"/>
                    </a:p>
                  </a:txBody>
                  <a:tcPr marL="121920" marR="121920" marT="34290" marB="34290"/>
                </a:tc>
                <a:tc hMerge="1">
                  <a:txBody>
                    <a:bodyPr/>
                    <a:lstStyle/>
                    <a:p>
                      <a:endParaRPr lang="en-AU" sz="1400" dirty="0"/>
                    </a:p>
                  </a:txBody>
                  <a:tcPr marL="121920" marR="121920" marT="34290" marB="34290"/>
                </a:tc>
              </a:tr>
              <a:tr h="1486523">
                <a:tc>
                  <a:txBody>
                    <a:bodyPr/>
                    <a:lstStyle/>
                    <a:p>
                      <a:pPr algn="ctr"/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4500">
                <a:tc>
                  <a:txBody>
                    <a:bodyPr/>
                    <a:lstStyle/>
                    <a:p>
                      <a:r>
                        <a:rPr lang="en-AU" sz="2000" dirty="0" smtClean="0"/>
                        <a:t>1</a:t>
                      </a:r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4500"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4500"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4500"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4500"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AU" sz="2000" dirty="0"/>
                    </a:p>
                  </a:txBody>
                  <a:tcPr marL="170688" marR="170688" marT="48006" marB="4800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5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6" t="1743" r="77814" b="71328"/>
          <a:stretch/>
        </p:blipFill>
        <p:spPr bwMode="auto">
          <a:xfrm>
            <a:off x="296898" y="1450662"/>
            <a:ext cx="1389954" cy="135393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72" t="1872" r="52548" b="71199"/>
          <a:stretch/>
        </p:blipFill>
        <p:spPr bwMode="auto">
          <a:xfrm>
            <a:off x="2010688" y="1450661"/>
            <a:ext cx="1389954" cy="135393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6" t="34537" r="77034" b="38534"/>
          <a:stretch/>
        </p:blipFill>
        <p:spPr bwMode="auto">
          <a:xfrm>
            <a:off x="7350822" y="1450659"/>
            <a:ext cx="1402635" cy="136628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57" t="35035" r="52563" b="38036"/>
          <a:stretch/>
        </p:blipFill>
        <p:spPr bwMode="auto">
          <a:xfrm>
            <a:off x="9136428" y="1439907"/>
            <a:ext cx="1422768" cy="138589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82" t="1097" r="26738" b="71974"/>
          <a:stretch/>
        </p:blipFill>
        <p:spPr bwMode="auto">
          <a:xfrm>
            <a:off x="3832215" y="1439907"/>
            <a:ext cx="1415319" cy="13786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65" t="1875" r="2355" b="71196"/>
          <a:stretch/>
        </p:blipFill>
        <p:spPr bwMode="auto">
          <a:xfrm>
            <a:off x="5560736" y="1423462"/>
            <a:ext cx="1422768" cy="138589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62" t="35416" r="27858" b="37655"/>
          <a:stretch/>
        </p:blipFill>
        <p:spPr bwMode="auto">
          <a:xfrm>
            <a:off x="10852464" y="1427329"/>
            <a:ext cx="1422768" cy="138589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828280" y="2784376"/>
            <a:ext cx="420436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/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42882" y="2784376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3</a:t>
            </a:r>
            <a:endParaRPr lang="en-AU" dirty="0"/>
          </a:p>
        </p:txBody>
      </p:sp>
      <p:sp>
        <p:nvSpPr>
          <p:cNvPr id="18" name="TextBox 17"/>
          <p:cNvSpPr txBox="1"/>
          <p:nvPr/>
        </p:nvSpPr>
        <p:spPr>
          <a:xfrm>
            <a:off x="85718" y="4008512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8</a:t>
            </a:r>
            <a:endParaRPr lang="en-AU" dirty="0"/>
          </a:p>
        </p:txBody>
      </p:sp>
      <p:sp>
        <p:nvSpPr>
          <p:cNvPr id="19" name="TextBox 18"/>
          <p:cNvSpPr txBox="1"/>
          <p:nvPr/>
        </p:nvSpPr>
        <p:spPr>
          <a:xfrm>
            <a:off x="1818408" y="4013419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9</a:t>
            </a:r>
            <a:endParaRPr lang="en-AU" dirty="0"/>
          </a:p>
        </p:txBody>
      </p:sp>
      <p:sp>
        <p:nvSpPr>
          <p:cNvPr id="20" name="TextBox 19"/>
          <p:cNvSpPr txBox="1"/>
          <p:nvPr/>
        </p:nvSpPr>
        <p:spPr>
          <a:xfrm>
            <a:off x="3633558" y="4013419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10</a:t>
            </a:r>
            <a:endParaRPr lang="en-AU" dirty="0"/>
          </a:p>
        </p:txBody>
      </p:sp>
      <p:sp>
        <p:nvSpPr>
          <p:cNvPr id="29" name="TextBox 28"/>
          <p:cNvSpPr txBox="1"/>
          <p:nvPr/>
        </p:nvSpPr>
        <p:spPr>
          <a:xfrm>
            <a:off x="5313914" y="4008511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11</a:t>
            </a:r>
            <a:endParaRPr lang="en-AU" dirty="0"/>
          </a:p>
        </p:txBody>
      </p:sp>
      <p:sp>
        <p:nvSpPr>
          <p:cNvPr id="30" name="TextBox 29"/>
          <p:cNvSpPr txBox="1"/>
          <p:nvPr/>
        </p:nvSpPr>
        <p:spPr>
          <a:xfrm>
            <a:off x="7057729" y="4008511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12</a:t>
            </a:r>
            <a:endParaRPr lang="en-AU" dirty="0"/>
          </a:p>
        </p:txBody>
      </p:sp>
      <p:sp>
        <p:nvSpPr>
          <p:cNvPr id="31" name="TextBox 30"/>
          <p:cNvSpPr txBox="1"/>
          <p:nvPr/>
        </p:nvSpPr>
        <p:spPr>
          <a:xfrm>
            <a:off x="8798208" y="4008511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13</a:t>
            </a:r>
            <a:endParaRPr lang="en-AU" dirty="0"/>
          </a:p>
        </p:txBody>
      </p:sp>
      <p:sp>
        <p:nvSpPr>
          <p:cNvPr id="32" name="TextBox 31"/>
          <p:cNvSpPr txBox="1"/>
          <p:nvPr/>
        </p:nvSpPr>
        <p:spPr>
          <a:xfrm>
            <a:off x="10586550" y="4008511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14</a:t>
            </a:r>
            <a:endParaRPr lang="en-AU" dirty="0"/>
          </a:p>
        </p:txBody>
      </p:sp>
      <p:sp>
        <p:nvSpPr>
          <p:cNvPr id="33" name="TextBox 32"/>
          <p:cNvSpPr txBox="1"/>
          <p:nvPr/>
        </p:nvSpPr>
        <p:spPr>
          <a:xfrm>
            <a:off x="45349" y="5332713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15</a:t>
            </a:r>
            <a:endParaRPr lang="en-AU" dirty="0"/>
          </a:p>
        </p:txBody>
      </p:sp>
      <p:sp>
        <p:nvSpPr>
          <p:cNvPr id="34" name="TextBox 33"/>
          <p:cNvSpPr txBox="1"/>
          <p:nvPr/>
        </p:nvSpPr>
        <p:spPr>
          <a:xfrm>
            <a:off x="1859951" y="5332713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16</a:t>
            </a:r>
            <a:endParaRPr lang="en-AU" dirty="0"/>
          </a:p>
        </p:txBody>
      </p:sp>
      <p:sp>
        <p:nvSpPr>
          <p:cNvPr id="35" name="TextBox 34"/>
          <p:cNvSpPr txBox="1"/>
          <p:nvPr/>
        </p:nvSpPr>
        <p:spPr>
          <a:xfrm>
            <a:off x="3610097" y="5332713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17</a:t>
            </a:r>
            <a:endParaRPr lang="en-AU" dirty="0"/>
          </a:p>
        </p:txBody>
      </p:sp>
      <p:sp>
        <p:nvSpPr>
          <p:cNvPr id="36" name="TextBox 35"/>
          <p:cNvSpPr txBox="1"/>
          <p:nvPr/>
        </p:nvSpPr>
        <p:spPr>
          <a:xfrm>
            <a:off x="5313914" y="5332711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18</a:t>
            </a:r>
            <a:endParaRPr lang="en-AU" dirty="0"/>
          </a:p>
        </p:txBody>
      </p:sp>
      <p:sp>
        <p:nvSpPr>
          <p:cNvPr id="37" name="TextBox 36"/>
          <p:cNvSpPr txBox="1"/>
          <p:nvPr/>
        </p:nvSpPr>
        <p:spPr>
          <a:xfrm>
            <a:off x="7100053" y="5357734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19</a:t>
            </a:r>
            <a:endParaRPr lang="en-AU" dirty="0"/>
          </a:p>
        </p:txBody>
      </p:sp>
      <p:sp>
        <p:nvSpPr>
          <p:cNvPr id="38" name="TextBox 37"/>
          <p:cNvSpPr txBox="1"/>
          <p:nvPr/>
        </p:nvSpPr>
        <p:spPr>
          <a:xfrm>
            <a:off x="8843335" y="5357734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20</a:t>
            </a:r>
            <a:endParaRPr lang="en-AU" dirty="0"/>
          </a:p>
        </p:txBody>
      </p:sp>
      <p:sp>
        <p:nvSpPr>
          <p:cNvPr id="39" name="TextBox 38"/>
          <p:cNvSpPr txBox="1"/>
          <p:nvPr/>
        </p:nvSpPr>
        <p:spPr>
          <a:xfrm>
            <a:off x="10631677" y="5332712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21</a:t>
            </a:r>
            <a:endParaRPr lang="en-AU" dirty="0"/>
          </a:p>
        </p:txBody>
      </p:sp>
      <p:sp>
        <p:nvSpPr>
          <p:cNvPr id="40" name="TextBox 39"/>
          <p:cNvSpPr txBox="1"/>
          <p:nvPr/>
        </p:nvSpPr>
        <p:spPr>
          <a:xfrm>
            <a:off x="50923" y="6661651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22</a:t>
            </a:r>
            <a:endParaRPr lang="en-AU" dirty="0"/>
          </a:p>
        </p:txBody>
      </p:sp>
      <p:sp>
        <p:nvSpPr>
          <p:cNvPr id="41" name="TextBox 40"/>
          <p:cNvSpPr txBox="1"/>
          <p:nvPr/>
        </p:nvSpPr>
        <p:spPr>
          <a:xfrm>
            <a:off x="1846626" y="6687268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23</a:t>
            </a:r>
            <a:endParaRPr lang="en-AU" dirty="0"/>
          </a:p>
        </p:txBody>
      </p:sp>
      <p:sp>
        <p:nvSpPr>
          <p:cNvPr id="42" name="TextBox 41"/>
          <p:cNvSpPr txBox="1"/>
          <p:nvPr/>
        </p:nvSpPr>
        <p:spPr>
          <a:xfrm>
            <a:off x="3596772" y="6687268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24</a:t>
            </a:r>
            <a:endParaRPr lang="en-AU" dirty="0"/>
          </a:p>
        </p:txBody>
      </p:sp>
      <p:sp>
        <p:nvSpPr>
          <p:cNvPr id="43" name="TextBox 42"/>
          <p:cNvSpPr txBox="1"/>
          <p:nvPr/>
        </p:nvSpPr>
        <p:spPr>
          <a:xfrm>
            <a:off x="5329978" y="6652431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25</a:t>
            </a:r>
            <a:endParaRPr lang="en-AU" dirty="0"/>
          </a:p>
        </p:txBody>
      </p:sp>
      <p:sp>
        <p:nvSpPr>
          <p:cNvPr id="44" name="TextBox 43"/>
          <p:cNvSpPr txBox="1"/>
          <p:nvPr/>
        </p:nvSpPr>
        <p:spPr>
          <a:xfrm>
            <a:off x="7115821" y="6661651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26</a:t>
            </a:r>
            <a:endParaRPr lang="en-AU" dirty="0"/>
          </a:p>
        </p:txBody>
      </p:sp>
      <p:sp>
        <p:nvSpPr>
          <p:cNvPr id="45" name="TextBox 44"/>
          <p:cNvSpPr txBox="1"/>
          <p:nvPr/>
        </p:nvSpPr>
        <p:spPr>
          <a:xfrm>
            <a:off x="8859396" y="6661651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27</a:t>
            </a:r>
            <a:endParaRPr lang="en-AU" dirty="0"/>
          </a:p>
        </p:txBody>
      </p:sp>
      <p:sp>
        <p:nvSpPr>
          <p:cNvPr id="46" name="TextBox 45"/>
          <p:cNvSpPr txBox="1"/>
          <p:nvPr/>
        </p:nvSpPr>
        <p:spPr>
          <a:xfrm>
            <a:off x="10647738" y="6661651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28</a:t>
            </a:r>
            <a:endParaRPr lang="en-AU" dirty="0"/>
          </a:p>
        </p:txBody>
      </p:sp>
      <p:sp>
        <p:nvSpPr>
          <p:cNvPr id="47" name="TextBox 46"/>
          <p:cNvSpPr txBox="1"/>
          <p:nvPr/>
        </p:nvSpPr>
        <p:spPr>
          <a:xfrm>
            <a:off x="45349" y="7952919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29</a:t>
            </a:r>
            <a:endParaRPr lang="en-AU" dirty="0"/>
          </a:p>
        </p:txBody>
      </p:sp>
      <p:sp>
        <p:nvSpPr>
          <p:cNvPr id="48" name="TextBox 47"/>
          <p:cNvSpPr txBox="1"/>
          <p:nvPr/>
        </p:nvSpPr>
        <p:spPr>
          <a:xfrm>
            <a:off x="1805745" y="7952919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30</a:t>
            </a:r>
            <a:endParaRPr lang="en-AU" dirty="0"/>
          </a:p>
        </p:txBody>
      </p:sp>
      <p:sp>
        <p:nvSpPr>
          <p:cNvPr id="51" name="TextBox 50"/>
          <p:cNvSpPr txBox="1"/>
          <p:nvPr/>
        </p:nvSpPr>
        <p:spPr>
          <a:xfrm>
            <a:off x="5349556" y="2813221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4</a:t>
            </a:r>
            <a:endParaRPr lang="en-AU" dirty="0"/>
          </a:p>
        </p:txBody>
      </p:sp>
      <p:sp>
        <p:nvSpPr>
          <p:cNvPr id="52" name="TextBox 51"/>
          <p:cNvSpPr txBox="1"/>
          <p:nvPr/>
        </p:nvSpPr>
        <p:spPr>
          <a:xfrm>
            <a:off x="7056363" y="2813221"/>
            <a:ext cx="420436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/>
              <a:t>5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8878978" y="2784376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6</a:t>
            </a:r>
            <a:endParaRPr lang="en-AU" dirty="0"/>
          </a:p>
        </p:txBody>
      </p:sp>
      <p:sp>
        <p:nvSpPr>
          <p:cNvPr id="54" name="TextBox 53"/>
          <p:cNvSpPr txBox="1"/>
          <p:nvPr/>
        </p:nvSpPr>
        <p:spPr>
          <a:xfrm>
            <a:off x="10670081" y="2813221"/>
            <a:ext cx="422360" cy="517065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7</a:t>
            </a:r>
            <a:endParaRPr lang="en-AU" dirty="0"/>
          </a:p>
        </p:txBody>
      </p:sp>
      <p:pic>
        <p:nvPicPr>
          <p:cNvPr id="55" name="Picture 5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" t="3380" r="3462" b="2998"/>
          <a:stretch/>
        </p:blipFill>
        <p:spPr>
          <a:xfrm>
            <a:off x="13313568" y="1672461"/>
            <a:ext cx="1039852" cy="887893"/>
          </a:xfrm>
          <a:prstGeom prst="rect">
            <a:avLst/>
          </a:prstGeom>
        </p:spPr>
      </p:pic>
      <p:pic>
        <p:nvPicPr>
          <p:cNvPr id="56" name="Picture 55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3670" r="3942" b="4205"/>
          <a:stretch/>
        </p:blipFill>
        <p:spPr>
          <a:xfrm>
            <a:off x="13316661" y="531357"/>
            <a:ext cx="1039852" cy="892105"/>
          </a:xfrm>
          <a:prstGeom prst="rect">
            <a:avLst/>
          </a:prstGeom>
        </p:spPr>
      </p:pic>
      <p:pic>
        <p:nvPicPr>
          <p:cNvPr id="5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6587" y="3770252"/>
            <a:ext cx="766762" cy="803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8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"/>
          <a:stretch/>
        </p:blipFill>
        <p:spPr bwMode="auto">
          <a:xfrm>
            <a:off x="13125601" y="3769860"/>
            <a:ext cx="710986" cy="80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3933" y="2757282"/>
            <a:ext cx="1034512" cy="867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8915" y="4728592"/>
            <a:ext cx="719762" cy="754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3408" y="4728591"/>
            <a:ext cx="742118" cy="754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" name="Picture 3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5" t="8899" r="5529" b="12773"/>
          <a:stretch/>
        </p:blipFill>
        <p:spPr bwMode="auto">
          <a:xfrm>
            <a:off x="13226685" y="-339506"/>
            <a:ext cx="1547179" cy="67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TextBox 49"/>
          <p:cNvSpPr txBox="1"/>
          <p:nvPr/>
        </p:nvSpPr>
        <p:spPr>
          <a:xfrm>
            <a:off x="3616410" y="7952918"/>
            <a:ext cx="582339" cy="513987"/>
          </a:xfrm>
          <a:prstGeom prst="rect">
            <a:avLst/>
          </a:prstGeom>
          <a:noFill/>
        </p:spPr>
        <p:txBody>
          <a:bodyPr wrap="none" lIns="128016" tIns="64008" rIns="128016" bIns="64008" rtlCol="0">
            <a:spAutoFit/>
          </a:bodyPr>
          <a:lstStyle/>
          <a:p>
            <a:r>
              <a:rPr lang="en-AU" dirty="0" smtClean="0"/>
              <a:t>31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677928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</TotalTime>
  <Words>130</Words>
  <Application>Microsoft Office PowerPoint</Application>
  <PresentationFormat>A3 Paper (297x420 mm)</PresentationFormat>
  <Paragraphs>126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Bec Casey</dc:creator>
  <cp:lastModifiedBy>Bec Casey</cp:lastModifiedBy>
  <cp:revision>19</cp:revision>
  <cp:lastPrinted>2018-11-19T00:01:37Z</cp:lastPrinted>
  <dcterms:created xsi:type="dcterms:W3CDTF">2018-11-18T22:19:53Z</dcterms:created>
  <dcterms:modified xsi:type="dcterms:W3CDTF">2019-05-13T03:25:23Z</dcterms:modified>
</cp:coreProperties>
</file>