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3" r:id="rId4"/>
    <p:sldId id="259" r:id="rId5"/>
  </p:sldIdLst>
  <p:sldSz cx="12801600" cy="9601200" type="A3"/>
  <p:notesSz cx="9931400" cy="143637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02" y="-276"/>
      </p:cViewPr>
      <p:guideLst>
        <p:guide orient="horz" pos="4612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72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3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3399"/>
            <a:ext cx="216027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4" y="513399"/>
            <a:ext cx="626745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26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9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2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7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3" y="2987042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3" y="2987042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033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3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84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288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08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4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382274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4" y="2009144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8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28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E889-5D01-405F-A025-F19093DBBD82}" type="datetimeFigureOut">
              <a:rPr lang="en-AU" smtClean="0"/>
              <a:t>13/05/2019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533A-40D0-4A75-84FA-5861A45372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06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026089"/>
              </p:ext>
            </p:extLst>
          </p:nvPr>
        </p:nvGraphicFramePr>
        <p:xfrm>
          <a:off x="113539" y="264099"/>
          <a:ext cx="12335946" cy="911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78"/>
                <a:gridCol w="1762278"/>
                <a:gridCol w="1762278"/>
                <a:gridCol w="1762278"/>
                <a:gridCol w="1762278"/>
                <a:gridCol w="1762278"/>
                <a:gridCol w="1762278"/>
              </a:tblGrid>
              <a:tr h="1104993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June </a:t>
                      </a:r>
                      <a:r>
                        <a:rPr lang="en-AU" sz="5600" dirty="0" smtClean="0"/>
                        <a:t>2019</a:t>
                      </a:r>
                      <a:endParaRPr lang="en-AU" sz="56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48652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296898" y="1450662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010688" y="1450661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350822" y="1450659"/>
            <a:ext cx="1402635" cy="1366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36428" y="1439907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832215" y="1439907"/>
            <a:ext cx="1415319" cy="1378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560736" y="1423462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852464" y="1427329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725795" y="2757282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81" y="4084958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8937391" y="406111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10670081" y="4066018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38052" y="5356727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1818408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3562223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5302702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7091044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8863711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10678313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63336" y="6752222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1767153" y="675222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3553292" y="677724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5296574" y="677724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7084916" y="675222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8859396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10647738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1811755" y="411380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3518562" y="4113803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41177" y="4084958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sp>
        <p:nvSpPr>
          <p:cNvPr id="54" name="TextBox 53"/>
          <p:cNvSpPr txBox="1"/>
          <p:nvPr/>
        </p:nvSpPr>
        <p:spPr>
          <a:xfrm>
            <a:off x="7132280" y="411380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pic>
        <p:nvPicPr>
          <p:cNvPr id="94" name="Picture 9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99" name="Picture 9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1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25601" y="3769860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97950" y="4498317"/>
            <a:ext cx="1039852" cy="892105"/>
          </a:xfrm>
          <a:prstGeom prst="rect">
            <a:avLst/>
          </a:prstGeom>
        </p:spPr>
      </p:pic>
      <p:pic>
        <p:nvPicPr>
          <p:cNvPr id="50" name="Picture 4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205680" y="4498317"/>
            <a:ext cx="1039852" cy="892105"/>
          </a:xfrm>
          <a:prstGeom prst="rect">
            <a:avLst/>
          </a:prstGeom>
        </p:spPr>
      </p:pic>
      <p:pic>
        <p:nvPicPr>
          <p:cNvPr id="55" name="Picture 5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055114" y="4493409"/>
            <a:ext cx="1039852" cy="892105"/>
          </a:xfrm>
          <a:prstGeom prst="rect">
            <a:avLst/>
          </a:prstGeom>
        </p:spPr>
      </p:pic>
      <p:pic>
        <p:nvPicPr>
          <p:cNvPr id="56" name="Picture 5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761788" y="4498317"/>
            <a:ext cx="1039852" cy="892105"/>
          </a:xfrm>
          <a:prstGeom prst="rect">
            <a:avLst/>
          </a:prstGeom>
        </p:spPr>
      </p:pic>
      <p:pic>
        <p:nvPicPr>
          <p:cNvPr id="57" name="Picture 5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522085" y="4449733"/>
            <a:ext cx="1039852" cy="892105"/>
          </a:xfrm>
          <a:prstGeom prst="rect">
            <a:avLst/>
          </a:prstGeom>
        </p:spPr>
      </p:pic>
      <p:pic>
        <p:nvPicPr>
          <p:cNvPr id="58" name="Picture 5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248716" y="8318254"/>
            <a:ext cx="1039852" cy="892105"/>
          </a:xfrm>
          <a:prstGeom prst="rect">
            <a:avLst/>
          </a:prstGeom>
        </p:spPr>
      </p:pic>
      <p:pic>
        <p:nvPicPr>
          <p:cNvPr id="59" name="Picture 5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040008" y="8318254"/>
            <a:ext cx="1039852" cy="892105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542736" y="8318254"/>
            <a:ext cx="1039852" cy="892105"/>
          </a:xfrm>
          <a:prstGeom prst="rect">
            <a:avLst/>
          </a:prstGeom>
        </p:spPr>
      </p:pic>
      <p:pic>
        <p:nvPicPr>
          <p:cNvPr id="66" name="Picture 6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01338" y="5748063"/>
            <a:ext cx="1039852" cy="887893"/>
          </a:xfrm>
          <a:prstGeom prst="rect">
            <a:avLst/>
          </a:prstGeom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226685" y="-339506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24193" y="4370797"/>
            <a:ext cx="1039852" cy="887893"/>
          </a:xfrm>
          <a:prstGeom prst="rect">
            <a:avLst/>
          </a:prstGeom>
        </p:spPr>
      </p:pic>
      <p:pic>
        <p:nvPicPr>
          <p:cNvPr id="81" name="Picture 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292783" y="8256984"/>
            <a:ext cx="1039852" cy="887893"/>
          </a:xfrm>
          <a:prstGeom prst="rect">
            <a:avLst/>
          </a:prstGeom>
        </p:spPr>
      </p:pic>
      <p:pic>
        <p:nvPicPr>
          <p:cNvPr id="82" name="Picture 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44186" y="8256984"/>
            <a:ext cx="1039852" cy="887893"/>
          </a:xfrm>
          <a:prstGeom prst="rect">
            <a:avLst/>
          </a:prstGeom>
        </p:spPr>
      </p:pic>
      <p:pic>
        <p:nvPicPr>
          <p:cNvPr id="83" name="Picture 8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01338" y="7037084"/>
            <a:ext cx="1039852" cy="887893"/>
          </a:xfrm>
          <a:prstGeom prst="rect">
            <a:avLst/>
          </a:prstGeom>
        </p:spPr>
      </p:pic>
      <p:pic>
        <p:nvPicPr>
          <p:cNvPr id="84" name="Picture 8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53372" y="7051054"/>
            <a:ext cx="1039852" cy="887893"/>
          </a:xfrm>
          <a:prstGeom prst="rect">
            <a:avLst/>
          </a:prstGeom>
        </p:spPr>
      </p:pic>
      <p:pic>
        <p:nvPicPr>
          <p:cNvPr id="85" name="Picture 8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804824" y="8318254"/>
            <a:ext cx="1039852" cy="892105"/>
          </a:xfrm>
          <a:prstGeom prst="rect">
            <a:avLst/>
          </a:prstGeom>
        </p:spPr>
      </p:pic>
      <p:pic>
        <p:nvPicPr>
          <p:cNvPr id="86" name="Picture 8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61252" y="8292417"/>
            <a:ext cx="1039852" cy="892105"/>
          </a:xfrm>
          <a:prstGeom prst="rect">
            <a:avLst/>
          </a:prstGeom>
        </p:spPr>
      </p:pic>
      <p:pic>
        <p:nvPicPr>
          <p:cNvPr id="87" name="Picture 8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210505" y="7060814"/>
            <a:ext cx="1039852" cy="892105"/>
          </a:xfrm>
          <a:prstGeom prst="rect">
            <a:avLst/>
          </a:prstGeom>
        </p:spPr>
      </p:pic>
      <p:pic>
        <p:nvPicPr>
          <p:cNvPr id="88" name="Picture 8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001797" y="7060814"/>
            <a:ext cx="1039852" cy="892105"/>
          </a:xfrm>
          <a:prstGeom prst="rect">
            <a:avLst/>
          </a:prstGeom>
        </p:spPr>
      </p:pic>
      <p:pic>
        <p:nvPicPr>
          <p:cNvPr id="89" name="Picture 8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504525" y="7060814"/>
            <a:ext cx="1039852" cy="892105"/>
          </a:xfrm>
          <a:prstGeom prst="rect">
            <a:avLst/>
          </a:prstGeom>
        </p:spPr>
      </p:pic>
      <p:pic>
        <p:nvPicPr>
          <p:cNvPr id="90" name="Picture 8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766613" y="7060814"/>
            <a:ext cx="1039852" cy="892105"/>
          </a:xfrm>
          <a:prstGeom prst="rect">
            <a:avLst/>
          </a:prstGeom>
        </p:spPr>
      </p:pic>
      <p:pic>
        <p:nvPicPr>
          <p:cNvPr id="91" name="Picture 9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23041" y="7034977"/>
            <a:ext cx="1039852" cy="892105"/>
          </a:xfrm>
          <a:prstGeom prst="rect">
            <a:avLst/>
          </a:prstGeom>
        </p:spPr>
      </p:pic>
      <p:pic>
        <p:nvPicPr>
          <p:cNvPr id="92" name="Picture 9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215808" y="5722547"/>
            <a:ext cx="1039852" cy="892105"/>
          </a:xfrm>
          <a:prstGeom prst="rect">
            <a:avLst/>
          </a:prstGeom>
        </p:spPr>
      </p:pic>
      <p:pic>
        <p:nvPicPr>
          <p:cNvPr id="93" name="Picture 9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007100" y="5722547"/>
            <a:ext cx="1039852" cy="892105"/>
          </a:xfrm>
          <a:prstGeom prst="rect">
            <a:avLst/>
          </a:prstGeom>
        </p:spPr>
      </p:pic>
      <p:pic>
        <p:nvPicPr>
          <p:cNvPr id="95" name="Picture 9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509828" y="5722547"/>
            <a:ext cx="1039852" cy="892105"/>
          </a:xfrm>
          <a:prstGeom prst="rect">
            <a:avLst/>
          </a:prstGeom>
        </p:spPr>
      </p:pic>
      <p:pic>
        <p:nvPicPr>
          <p:cNvPr id="96" name="Picture 9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771916" y="5722547"/>
            <a:ext cx="1039852" cy="892105"/>
          </a:xfrm>
          <a:prstGeom prst="rect">
            <a:avLst/>
          </a:prstGeom>
        </p:spPr>
      </p:pic>
      <p:pic>
        <p:nvPicPr>
          <p:cNvPr id="98" name="Picture 9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27886" y="4444820"/>
            <a:ext cx="1039852" cy="887893"/>
          </a:xfrm>
          <a:prstGeom prst="rect">
            <a:avLst/>
          </a:prstGeom>
        </p:spPr>
      </p:pic>
      <p:pic>
        <p:nvPicPr>
          <p:cNvPr id="100" name="Picture 9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44186" y="5738746"/>
            <a:ext cx="1039852" cy="887893"/>
          </a:xfrm>
          <a:prstGeom prst="rect">
            <a:avLst/>
          </a:prstGeom>
        </p:spPr>
      </p:pic>
      <p:sp>
        <p:nvSpPr>
          <p:cNvPr id="101" name="TextBox 100"/>
          <p:cNvSpPr txBox="1"/>
          <p:nvPr/>
        </p:nvSpPr>
        <p:spPr>
          <a:xfrm>
            <a:off x="8878978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78313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103" name="TextBox 102"/>
          <p:cNvSpPr txBox="1"/>
          <p:nvPr/>
        </p:nvSpPr>
        <p:spPr>
          <a:xfrm>
            <a:off x="5377272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104" name="TextBox 103"/>
          <p:cNvSpPr txBox="1"/>
          <p:nvPr/>
        </p:nvSpPr>
        <p:spPr>
          <a:xfrm>
            <a:off x="7176607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105" name="TextBox 104"/>
          <p:cNvSpPr txBox="1"/>
          <p:nvPr/>
        </p:nvSpPr>
        <p:spPr>
          <a:xfrm>
            <a:off x="119685" y="8034827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2891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107" name="TextBox 106"/>
          <p:cNvSpPr txBox="1"/>
          <p:nvPr/>
        </p:nvSpPr>
        <p:spPr>
          <a:xfrm>
            <a:off x="3638734" y="800921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108" name="TextBox 107"/>
          <p:cNvSpPr txBox="1"/>
          <p:nvPr/>
        </p:nvSpPr>
        <p:spPr>
          <a:xfrm>
            <a:off x="8939315" y="2768504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pic>
        <p:nvPicPr>
          <p:cNvPr id="109" name="Picture 10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092441" y="3038116"/>
            <a:ext cx="1039852" cy="887893"/>
          </a:xfrm>
          <a:prstGeom prst="rect">
            <a:avLst/>
          </a:prstGeom>
        </p:spPr>
      </p:pic>
      <p:pic>
        <p:nvPicPr>
          <p:cNvPr id="110" name="Picture 10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296134" y="3112139"/>
            <a:ext cx="1039852" cy="887893"/>
          </a:xfrm>
          <a:prstGeom prst="rect">
            <a:avLst/>
          </a:prstGeom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15" y="5608812"/>
            <a:ext cx="835778" cy="109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4477" y="5865806"/>
            <a:ext cx="835778" cy="109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1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9896"/>
              </p:ext>
            </p:extLst>
          </p:nvPr>
        </p:nvGraphicFramePr>
        <p:xfrm>
          <a:off x="113539" y="264099"/>
          <a:ext cx="12335946" cy="911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78"/>
                <a:gridCol w="1762278"/>
                <a:gridCol w="1762278"/>
                <a:gridCol w="1762278"/>
                <a:gridCol w="1762278"/>
                <a:gridCol w="1762278"/>
                <a:gridCol w="1762278"/>
              </a:tblGrid>
              <a:tr h="1104993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July </a:t>
                      </a:r>
                      <a:r>
                        <a:rPr lang="en-AU" sz="5600" dirty="0" smtClean="0"/>
                        <a:t>2019</a:t>
                      </a:r>
                      <a:endParaRPr lang="en-AU" sz="56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48652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</a:t>
                      </a:r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296898" y="1450662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010688" y="1450661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350822" y="1450659"/>
            <a:ext cx="1402635" cy="1366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36428" y="1439907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832215" y="1439907"/>
            <a:ext cx="1415319" cy="1378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560736" y="1423462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852464" y="1427329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28280" y="2784376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2882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85718" y="4008512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1818408" y="401341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3633558" y="40134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5313914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7057729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8798208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10586550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45349" y="533271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1859951" y="533271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3610097" y="533271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313914" y="53327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7100053" y="5357734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8843335" y="5357734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10631677" y="5332712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50923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846626" y="6687268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3596772" y="6687268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5329978" y="665243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7115821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8859396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10647738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47" name="TextBox 46"/>
          <p:cNvSpPr txBox="1"/>
          <p:nvPr/>
        </p:nvSpPr>
        <p:spPr>
          <a:xfrm>
            <a:off x="45349" y="79529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1805745" y="79529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5349556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7056363" y="2813221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78978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sp>
        <p:nvSpPr>
          <p:cNvPr id="54" name="TextBox 53"/>
          <p:cNvSpPr txBox="1"/>
          <p:nvPr/>
        </p:nvSpPr>
        <p:spPr>
          <a:xfrm>
            <a:off x="10670081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pic>
        <p:nvPicPr>
          <p:cNvPr id="94" name="Picture 9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99" name="Picture 9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1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25601" y="3769860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215808" y="7060814"/>
            <a:ext cx="1039852" cy="892105"/>
          </a:xfrm>
          <a:prstGeom prst="rect">
            <a:avLst/>
          </a:prstGeom>
        </p:spPr>
      </p:pic>
      <p:pic>
        <p:nvPicPr>
          <p:cNvPr id="59" name="Picture 5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007100" y="7060814"/>
            <a:ext cx="1039852" cy="892105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509828" y="7060814"/>
            <a:ext cx="1039852" cy="892105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71949" y="8399644"/>
            <a:ext cx="1039852" cy="892105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248716" y="8399643"/>
            <a:ext cx="1039852" cy="892105"/>
          </a:xfrm>
          <a:prstGeom prst="rect">
            <a:avLst/>
          </a:prstGeom>
        </p:spPr>
      </p:pic>
      <p:pic>
        <p:nvPicPr>
          <p:cNvPr id="66" name="Picture 6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01338" y="5748063"/>
            <a:ext cx="1039852" cy="887893"/>
          </a:xfrm>
          <a:prstGeom prst="rect">
            <a:avLst/>
          </a:prstGeom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243470" y="4454765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5771916" y="4413663"/>
            <a:ext cx="1039852" cy="887893"/>
          </a:xfrm>
          <a:prstGeom prst="rect">
            <a:avLst/>
          </a:prstGeom>
        </p:spPr>
      </p:pic>
      <p:pic>
        <p:nvPicPr>
          <p:cNvPr id="80" name="Picture 7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24193" y="4370797"/>
            <a:ext cx="1039852" cy="887893"/>
          </a:xfrm>
          <a:prstGeom prst="rect">
            <a:avLst/>
          </a:prstGeom>
        </p:spPr>
      </p:pic>
      <p:pic>
        <p:nvPicPr>
          <p:cNvPr id="81" name="Picture 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01338" y="3080221"/>
            <a:ext cx="1039852" cy="887893"/>
          </a:xfrm>
          <a:prstGeom prst="rect">
            <a:avLst/>
          </a:prstGeom>
        </p:spPr>
      </p:pic>
      <p:pic>
        <p:nvPicPr>
          <p:cNvPr id="82" name="Picture 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043922" y="3121314"/>
            <a:ext cx="1039852" cy="887893"/>
          </a:xfrm>
          <a:prstGeom prst="rect">
            <a:avLst/>
          </a:prstGeom>
        </p:spPr>
      </p:pic>
      <p:pic>
        <p:nvPicPr>
          <p:cNvPr id="83" name="Picture 8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01338" y="7037084"/>
            <a:ext cx="1039852" cy="887893"/>
          </a:xfrm>
          <a:prstGeom prst="rect">
            <a:avLst/>
          </a:prstGeom>
        </p:spPr>
      </p:pic>
      <p:pic>
        <p:nvPicPr>
          <p:cNvPr id="84" name="Picture 8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53372" y="7051054"/>
            <a:ext cx="1039852" cy="887893"/>
          </a:xfrm>
          <a:prstGeom prst="rect">
            <a:avLst/>
          </a:prstGeom>
        </p:spPr>
      </p:pic>
      <p:pic>
        <p:nvPicPr>
          <p:cNvPr id="85" name="Picture 8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71949" y="5753017"/>
            <a:ext cx="1039852" cy="892105"/>
          </a:xfrm>
          <a:prstGeom prst="rect">
            <a:avLst/>
          </a:prstGeom>
        </p:spPr>
      </p:pic>
      <p:pic>
        <p:nvPicPr>
          <p:cNvPr id="86" name="Picture 8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11486" y="7048948"/>
            <a:ext cx="1039852" cy="892105"/>
          </a:xfrm>
          <a:prstGeom prst="rect">
            <a:avLst/>
          </a:prstGeom>
        </p:spPr>
      </p:pic>
      <p:pic>
        <p:nvPicPr>
          <p:cNvPr id="87" name="Picture 8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2196969" y="5738602"/>
            <a:ext cx="1039852" cy="892105"/>
          </a:xfrm>
          <a:prstGeom prst="rect">
            <a:avLst/>
          </a:prstGeom>
        </p:spPr>
      </p:pic>
      <p:pic>
        <p:nvPicPr>
          <p:cNvPr id="88" name="Picture 8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065242" y="5695476"/>
            <a:ext cx="1039852" cy="892105"/>
          </a:xfrm>
          <a:prstGeom prst="rect">
            <a:avLst/>
          </a:prstGeom>
        </p:spPr>
      </p:pic>
      <p:pic>
        <p:nvPicPr>
          <p:cNvPr id="89" name="Picture 8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794020" y="7022250"/>
            <a:ext cx="1039852" cy="892105"/>
          </a:xfrm>
          <a:prstGeom prst="rect">
            <a:avLst/>
          </a:prstGeom>
        </p:spPr>
      </p:pic>
      <p:pic>
        <p:nvPicPr>
          <p:cNvPr id="90" name="Picture 8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5771916" y="5719658"/>
            <a:ext cx="1039852" cy="892105"/>
          </a:xfrm>
          <a:prstGeom prst="rect">
            <a:avLst/>
          </a:prstGeom>
        </p:spPr>
      </p:pic>
      <p:pic>
        <p:nvPicPr>
          <p:cNvPr id="91" name="Picture 9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7532213" y="5695476"/>
            <a:ext cx="1039852" cy="892105"/>
          </a:xfrm>
          <a:prstGeom prst="rect">
            <a:avLst/>
          </a:prstGeom>
        </p:spPr>
      </p:pic>
      <p:pic>
        <p:nvPicPr>
          <p:cNvPr id="92" name="Picture 9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1178522" y="5738602"/>
            <a:ext cx="1039852" cy="887893"/>
          </a:xfrm>
          <a:prstGeom prst="rect">
            <a:avLst/>
          </a:prstGeom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2035398" y="4455842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3811578" y="4455842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231803" y="-455984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80" y="3163493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340894" y="3163101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735" y="3162808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2045749" y="3162416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75" y="3226578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3808689" y="3226186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30" y="3225893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5513544" y="3225501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0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7533373" y="3064066"/>
            <a:ext cx="1039852" cy="887893"/>
          </a:xfrm>
          <a:prstGeom prst="rect">
            <a:avLst/>
          </a:prstGeom>
        </p:spPr>
      </p:pic>
      <p:pic>
        <p:nvPicPr>
          <p:cNvPr id="107" name="Picture 10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9301338" y="4415975"/>
            <a:ext cx="1039852" cy="887893"/>
          </a:xfrm>
          <a:prstGeom prst="rect">
            <a:avLst/>
          </a:prstGeom>
        </p:spPr>
      </p:pic>
      <p:pic>
        <p:nvPicPr>
          <p:cNvPr id="108" name="Picture 10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7506979" y="4444820"/>
            <a:ext cx="1039852" cy="887893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3653966" y="795292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31</a:t>
            </a:r>
            <a:endParaRPr lang="en-AU" dirty="0"/>
          </a:p>
        </p:txBody>
      </p:sp>
      <p:pic>
        <p:nvPicPr>
          <p:cNvPr id="110" name="Picture 10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4096937" y="8399644"/>
            <a:ext cx="1039852" cy="89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3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02262"/>
              </p:ext>
            </p:extLst>
          </p:nvPr>
        </p:nvGraphicFramePr>
        <p:xfrm>
          <a:off x="113539" y="264099"/>
          <a:ext cx="12335946" cy="911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78"/>
                <a:gridCol w="1762278"/>
                <a:gridCol w="1762278"/>
                <a:gridCol w="1762278"/>
                <a:gridCol w="1762278"/>
                <a:gridCol w="1762278"/>
                <a:gridCol w="1762278"/>
              </a:tblGrid>
              <a:tr h="1104993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June </a:t>
                      </a:r>
                      <a:r>
                        <a:rPr lang="en-AU" sz="5600" dirty="0" smtClean="0"/>
                        <a:t>2019</a:t>
                      </a:r>
                      <a:endParaRPr lang="en-AU" sz="56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48652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296898" y="1450662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010688" y="1450661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350822" y="1450659"/>
            <a:ext cx="1402635" cy="1366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36428" y="1439907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832215" y="1439907"/>
            <a:ext cx="1415319" cy="1378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560736" y="1423462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852464" y="1427329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725795" y="2757282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81" y="4084958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8937391" y="406111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10670081" y="4066018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38052" y="5356727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1818408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3562223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5302702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7091044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8863711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10678313" y="53518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63336" y="6752222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1767153" y="675222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3553292" y="677724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5296574" y="677724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7084916" y="675222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8859396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10647738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1811755" y="411380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3518562" y="4113803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41177" y="4084958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sp>
        <p:nvSpPr>
          <p:cNvPr id="54" name="TextBox 53"/>
          <p:cNvSpPr txBox="1"/>
          <p:nvPr/>
        </p:nvSpPr>
        <p:spPr>
          <a:xfrm>
            <a:off x="7132280" y="4113803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pic>
        <p:nvPicPr>
          <p:cNvPr id="94" name="Picture 9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99" name="Picture 9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1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25601" y="3769860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226685" y="-339506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8878978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78313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103" name="TextBox 102"/>
          <p:cNvSpPr txBox="1"/>
          <p:nvPr/>
        </p:nvSpPr>
        <p:spPr>
          <a:xfrm>
            <a:off x="5377272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104" name="TextBox 103"/>
          <p:cNvSpPr txBox="1"/>
          <p:nvPr/>
        </p:nvSpPr>
        <p:spPr>
          <a:xfrm>
            <a:off x="7176607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105" name="TextBox 104"/>
          <p:cNvSpPr txBox="1"/>
          <p:nvPr/>
        </p:nvSpPr>
        <p:spPr>
          <a:xfrm>
            <a:off x="119685" y="8034827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2891" y="799999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107" name="TextBox 106"/>
          <p:cNvSpPr txBox="1"/>
          <p:nvPr/>
        </p:nvSpPr>
        <p:spPr>
          <a:xfrm>
            <a:off x="3638734" y="8009210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108" name="TextBox 107"/>
          <p:cNvSpPr txBox="1"/>
          <p:nvPr/>
        </p:nvSpPr>
        <p:spPr>
          <a:xfrm>
            <a:off x="8939315" y="2768504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15" y="5608812"/>
            <a:ext cx="835778" cy="109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0829" y="5722358"/>
            <a:ext cx="835778" cy="109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94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04374"/>
              </p:ext>
            </p:extLst>
          </p:nvPr>
        </p:nvGraphicFramePr>
        <p:xfrm>
          <a:off x="113539" y="264099"/>
          <a:ext cx="12335946" cy="911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78"/>
                <a:gridCol w="1762278"/>
                <a:gridCol w="1762278"/>
                <a:gridCol w="1762278"/>
                <a:gridCol w="1762278"/>
                <a:gridCol w="1762278"/>
                <a:gridCol w="1762278"/>
              </a:tblGrid>
              <a:tr h="1104993">
                <a:tc gridSpan="7">
                  <a:txBody>
                    <a:bodyPr/>
                    <a:lstStyle/>
                    <a:p>
                      <a:pPr algn="ctr"/>
                      <a:r>
                        <a:rPr lang="en-AU" sz="5600" dirty="0" smtClean="0"/>
                        <a:t>July </a:t>
                      </a:r>
                      <a:r>
                        <a:rPr lang="en-AU" sz="5600" dirty="0" smtClean="0"/>
                        <a:t>2019</a:t>
                      </a:r>
                      <a:endParaRPr lang="en-AU" sz="56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121920" marR="121920" marT="34290" marB="34290"/>
                </a:tc>
              </a:tr>
              <a:tr h="148652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1</a:t>
                      </a:r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50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 marL="170688" marR="170688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" t="1743" r="77814" b="71328"/>
          <a:stretch/>
        </p:blipFill>
        <p:spPr bwMode="auto">
          <a:xfrm>
            <a:off x="296898" y="1450662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2" t="1872" r="52548" b="71199"/>
          <a:stretch/>
        </p:blipFill>
        <p:spPr bwMode="auto">
          <a:xfrm>
            <a:off x="2010688" y="1450661"/>
            <a:ext cx="1389954" cy="135393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t="34537" r="77034" b="38534"/>
          <a:stretch/>
        </p:blipFill>
        <p:spPr bwMode="auto">
          <a:xfrm>
            <a:off x="7350822" y="1450659"/>
            <a:ext cx="1402635" cy="1366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35035" r="52563" b="38036"/>
          <a:stretch/>
        </p:blipFill>
        <p:spPr bwMode="auto">
          <a:xfrm>
            <a:off x="9136428" y="1439907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82" t="1097" r="26738" b="71974"/>
          <a:stretch/>
        </p:blipFill>
        <p:spPr bwMode="auto">
          <a:xfrm>
            <a:off x="3832215" y="1439907"/>
            <a:ext cx="1415319" cy="1378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5" t="1875" r="2355" b="71196"/>
          <a:stretch/>
        </p:blipFill>
        <p:spPr bwMode="auto">
          <a:xfrm>
            <a:off x="5560736" y="1423462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2" t="35416" r="27858" b="37655"/>
          <a:stretch/>
        </p:blipFill>
        <p:spPr bwMode="auto">
          <a:xfrm>
            <a:off x="10852464" y="1427329"/>
            <a:ext cx="1422768" cy="1385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28280" y="2784376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2882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85718" y="4008512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1818408" y="4013419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3633558" y="40134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5313914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11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7057729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12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8798208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13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10586550" y="40085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14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45349" y="533271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15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1859951" y="533271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16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3610097" y="5332713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17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5313914" y="533271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18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7100053" y="5357734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19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8843335" y="5357734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20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10631677" y="5332712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21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50923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22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846626" y="6687268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23</a:t>
            </a:r>
            <a:endParaRPr lang="en-AU" dirty="0"/>
          </a:p>
        </p:txBody>
      </p:sp>
      <p:sp>
        <p:nvSpPr>
          <p:cNvPr id="42" name="TextBox 41"/>
          <p:cNvSpPr txBox="1"/>
          <p:nvPr/>
        </p:nvSpPr>
        <p:spPr>
          <a:xfrm>
            <a:off x="3596772" y="6687268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24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5329978" y="665243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25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7115821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45" name="TextBox 44"/>
          <p:cNvSpPr txBox="1"/>
          <p:nvPr/>
        </p:nvSpPr>
        <p:spPr>
          <a:xfrm>
            <a:off x="8859396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27</a:t>
            </a:r>
            <a:endParaRPr lang="en-AU" dirty="0"/>
          </a:p>
        </p:txBody>
      </p:sp>
      <p:sp>
        <p:nvSpPr>
          <p:cNvPr id="46" name="TextBox 45"/>
          <p:cNvSpPr txBox="1"/>
          <p:nvPr/>
        </p:nvSpPr>
        <p:spPr>
          <a:xfrm>
            <a:off x="10647738" y="6661651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28</a:t>
            </a:r>
            <a:endParaRPr lang="en-AU" dirty="0"/>
          </a:p>
        </p:txBody>
      </p:sp>
      <p:sp>
        <p:nvSpPr>
          <p:cNvPr id="47" name="TextBox 46"/>
          <p:cNvSpPr txBox="1"/>
          <p:nvPr/>
        </p:nvSpPr>
        <p:spPr>
          <a:xfrm>
            <a:off x="45349" y="79529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29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1805745" y="7952919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30</a:t>
            </a:r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5349556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7056363" y="2813221"/>
            <a:ext cx="420436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78978" y="2784376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6</a:t>
            </a:r>
            <a:endParaRPr lang="en-AU" dirty="0"/>
          </a:p>
        </p:txBody>
      </p:sp>
      <p:sp>
        <p:nvSpPr>
          <p:cNvPr id="54" name="TextBox 53"/>
          <p:cNvSpPr txBox="1"/>
          <p:nvPr/>
        </p:nvSpPr>
        <p:spPr>
          <a:xfrm>
            <a:off x="10670081" y="2813221"/>
            <a:ext cx="422360" cy="51706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7</a:t>
            </a:r>
            <a:endParaRPr lang="en-AU" dirty="0"/>
          </a:p>
        </p:txBody>
      </p:sp>
      <p:pic>
        <p:nvPicPr>
          <p:cNvPr id="55" name="Picture 5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t="3380" r="3462" b="2998"/>
          <a:stretch/>
        </p:blipFill>
        <p:spPr>
          <a:xfrm>
            <a:off x="13313568" y="1672461"/>
            <a:ext cx="1039852" cy="887893"/>
          </a:xfrm>
          <a:prstGeom prst="rect">
            <a:avLst/>
          </a:prstGeom>
        </p:spPr>
      </p:pic>
      <p:pic>
        <p:nvPicPr>
          <p:cNvPr id="56" name="Picture 5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3670" r="3942" b="4205"/>
          <a:stretch/>
        </p:blipFill>
        <p:spPr>
          <a:xfrm>
            <a:off x="13316661" y="531357"/>
            <a:ext cx="1039852" cy="892105"/>
          </a:xfrm>
          <a:prstGeom prst="rect">
            <a:avLst/>
          </a:prstGeom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587" y="3770252"/>
            <a:ext cx="766762" cy="80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"/>
          <a:stretch/>
        </p:blipFill>
        <p:spPr bwMode="auto">
          <a:xfrm>
            <a:off x="13125601" y="3769860"/>
            <a:ext cx="710986" cy="8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33" y="2757282"/>
            <a:ext cx="1034512" cy="86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915" y="4728592"/>
            <a:ext cx="719762" cy="7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8" y="4728591"/>
            <a:ext cx="742118" cy="75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8899" r="5529" b="12773"/>
          <a:stretch/>
        </p:blipFill>
        <p:spPr bwMode="auto">
          <a:xfrm>
            <a:off x="13226685" y="-339506"/>
            <a:ext cx="1547179" cy="6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3616410" y="7952918"/>
            <a:ext cx="582339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AU" dirty="0" smtClean="0"/>
              <a:t>31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779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130</Words>
  <Application>Microsoft Office PowerPoint</Application>
  <PresentationFormat>A3 Paper (297x420 mm)</PresentationFormat>
  <Paragraphs>126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 Casey</dc:creator>
  <cp:lastModifiedBy>Bec Casey</cp:lastModifiedBy>
  <cp:revision>19</cp:revision>
  <cp:lastPrinted>2018-11-19T00:01:37Z</cp:lastPrinted>
  <dcterms:created xsi:type="dcterms:W3CDTF">2018-11-18T22:19:53Z</dcterms:created>
  <dcterms:modified xsi:type="dcterms:W3CDTF">2019-05-13T03:25:23Z</dcterms:modified>
</cp:coreProperties>
</file>