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801600" cy="9601200" type="A3"/>
  <p:notesSz cx="9931400" cy="143637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486" y="-222"/>
      </p:cViewPr>
      <p:guideLst>
        <p:guide orient="horz" pos="4612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95720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03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3399"/>
            <a:ext cx="2160271" cy="109213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4" y="513399"/>
            <a:ext cx="6267451" cy="109213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6261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89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9402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3794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3" y="2987042"/>
            <a:ext cx="4213860" cy="844772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07283" y="2987042"/>
            <a:ext cx="4213860" cy="844772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033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3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3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3039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3039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984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288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33081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072" y="382274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0084" y="2009144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84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6289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0080" y="2240284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3E889-5D01-405F-A025-F19093DBBD82}" type="datetimeFigureOut">
              <a:rPr lang="en-AU" smtClean="0"/>
              <a:t>23/11/2018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C533A-40D0-4A75-84FA-5861A453723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063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10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2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52821"/>
              </p:ext>
            </p:extLst>
          </p:nvPr>
        </p:nvGraphicFramePr>
        <p:xfrm>
          <a:off x="251319" y="264099"/>
          <a:ext cx="12198165" cy="8951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595"/>
                <a:gridCol w="1742595"/>
                <a:gridCol w="1742595"/>
                <a:gridCol w="1742595"/>
                <a:gridCol w="1742595"/>
                <a:gridCol w="1742595"/>
                <a:gridCol w="1742595"/>
              </a:tblGrid>
              <a:tr h="949452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December 2018</a:t>
                      </a:r>
                      <a:endParaRPr lang="en-AU" sz="5600" dirty="0"/>
                    </a:p>
                  </a:txBody>
                  <a:tcPr marL="170688" marR="170688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277277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553751" y="1272209"/>
            <a:ext cx="1209734" cy="117838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267541" y="1272208"/>
            <a:ext cx="1209734" cy="117838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408914" y="1272207"/>
            <a:ext cx="1220771" cy="1189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22705" y="1272207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981331" y="1261455"/>
            <a:ext cx="1231810" cy="119988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719478" y="1244389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937306" y="1237771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11522" y="238763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10726124" y="238763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240729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1947536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3770151" y="3490054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5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5452211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7178832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8911522" y="352380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0743579" y="352380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158817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1865623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3688238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5367537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7096920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8911522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10661668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158817" y="581405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1865623" y="578035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3688238" y="578035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5367537" y="575533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7115819" y="575533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8911522" y="5780950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10661668" y="5780950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200086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1865623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3688238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5367537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7151126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8911522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9" name="TextBox 48"/>
          <p:cNvSpPr txBox="1"/>
          <p:nvPr/>
        </p:nvSpPr>
        <p:spPr>
          <a:xfrm>
            <a:off x="10661668" y="6944732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0" name="TextBox 49"/>
          <p:cNvSpPr txBox="1"/>
          <p:nvPr/>
        </p:nvSpPr>
        <p:spPr>
          <a:xfrm>
            <a:off x="200086" y="802655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pic>
        <p:nvPicPr>
          <p:cNvPr id="51" name="Picture 5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18469" y="3718114"/>
            <a:ext cx="1039852" cy="892105"/>
          </a:xfrm>
          <a:prstGeom prst="rect">
            <a:avLst/>
          </a:prstGeom>
        </p:spPr>
      </p:pic>
      <p:pic>
        <p:nvPicPr>
          <p:cNvPr id="52" name="Picture 5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377861" y="3716909"/>
            <a:ext cx="1039852" cy="892105"/>
          </a:xfrm>
          <a:prstGeom prst="rect">
            <a:avLst/>
          </a:prstGeom>
        </p:spPr>
      </p:pic>
      <p:pic>
        <p:nvPicPr>
          <p:cNvPr id="53" name="Picture 5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148371" y="3702106"/>
            <a:ext cx="1039852" cy="892105"/>
          </a:xfrm>
          <a:prstGeom prst="rect">
            <a:avLst/>
          </a:prstGeom>
        </p:spPr>
      </p:pic>
      <p:pic>
        <p:nvPicPr>
          <p:cNvPr id="54" name="Picture 5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917919" y="3716908"/>
            <a:ext cx="1039852" cy="892105"/>
          </a:xfrm>
          <a:prstGeom prst="rect">
            <a:avLst/>
          </a:prstGeom>
        </p:spPr>
      </p:pic>
      <p:pic>
        <p:nvPicPr>
          <p:cNvPr id="55" name="Picture 5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601192" y="3716907"/>
            <a:ext cx="1039852" cy="892105"/>
          </a:xfrm>
          <a:prstGeom prst="rect">
            <a:avLst/>
          </a:prstGeom>
        </p:spPr>
      </p:pic>
      <p:pic>
        <p:nvPicPr>
          <p:cNvPr id="56" name="Picture 55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43387" y="4879236"/>
            <a:ext cx="1039852" cy="892105"/>
          </a:xfrm>
          <a:prstGeom prst="rect">
            <a:avLst/>
          </a:prstGeom>
        </p:spPr>
      </p:pic>
      <p:pic>
        <p:nvPicPr>
          <p:cNvPr id="57" name="Picture 5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402779" y="4878031"/>
            <a:ext cx="1039852" cy="892105"/>
          </a:xfrm>
          <a:prstGeom prst="rect">
            <a:avLst/>
          </a:prstGeom>
        </p:spPr>
      </p:pic>
      <p:pic>
        <p:nvPicPr>
          <p:cNvPr id="58" name="Picture 5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173289" y="4863228"/>
            <a:ext cx="1039852" cy="892105"/>
          </a:xfrm>
          <a:prstGeom prst="rect">
            <a:avLst/>
          </a:prstGeom>
        </p:spPr>
      </p:pic>
      <p:pic>
        <p:nvPicPr>
          <p:cNvPr id="59" name="Picture 5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942837" y="4878030"/>
            <a:ext cx="1039852" cy="892105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626110" y="4878029"/>
            <a:ext cx="1039852" cy="892105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18469" y="6011945"/>
            <a:ext cx="1039852" cy="892105"/>
          </a:xfrm>
          <a:prstGeom prst="rect">
            <a:avLst/>
          </a:prstGeom>
        </p:spPr>
      </p:pic>
      <p:pic>
        <p:nvPicPr>
          <p:cNvPr id="62" name="Picture 6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2377861" y="6010740"/>
            <a:ext cx="1039852" cy="892105"/>
          </a:xfrm>
          <a:prstGeom prst="rect">
            <a:avLst/>
          </a:prstGeom>
        </p:spPr>
      </p:pic>
      <p:pic>
        <p:nvPicPr>
          <p:cNvPr id="63" name="Picture 6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4148371" y="5995937"/>
            <a:ext cx="1039852" cy="892105"/>
          </a:xfrm>
          <a:prstGeom prst="rect">
            <a:avLst/>
          </a:prstGeom>
        </p:spPr>
      </p:pic>
      <p:pic>
        <p:nvPicPr>
          <p:cNvPr id="64" name="Picture 6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917919" y="6010739"/>
            <a:ext cx="1039852" cy="892105"/>
          </a:xfrm>
          <a:prstGeom prst="rect">
            <a:avLst/>
          </a:prstGeom>
        </p:spPr>
      </p:pic>
      <p:pic>
        <p:nvPicPr>
          <p:cNvPr id="65" name="Picture 6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7601192" y="6010738"/>
            <a:ext cx="1039852" cy="892105"/>
          </a:xfrm>
          <a:prstGeom prst="rect">
            <a:avLst/>
          </a:prstGeom>
        </p:spPr>
      </p:pic>
      <p:pic>
        <p:nvPicPr>
          <p:cNvPr id="68" name="Picture 6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718469" y="7138665"/>
            <a:ext cx="1039852" cy="887893"/>
          </a:xfrm>
          <a:prstGeom prst="rect">
            <a:avLst/>
          </a:prstGeom>
        </p:spPr>
      </p:pic>
      <p:pic>
        <p:nvPicPr>
          <p:cNvPr id="70" name="Picture 69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4137932" y="7138665"/>
            <a:ext cx="1039852" cy="887893"/>
          </a:xfrm>
          <a:prstGeom prst="rect">
            <a:avLst/>
          </a:prstGeom>
        </p:spPr>
      </p:pic>
      <p:pic>
        <p:nvPicPr>
          <p:cNvPr id="71" name="Picture 7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5896029" y="7138663"/>
            <a:ext cx="1039852" cy="887893"/>
          </a:xfrm>
          <a:prstGeom prst="rect">
            <a:avLst/>
          </a:prstGeom>
        </p:spPr>
      </p:pic>
      <p:pic>
        <p:nvPicPr>
          <p:cNvPr id="75" name="Picture 7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412399" y="5995938"/>
            <a:ext cx="1039852" cy="887893"/>
          </a:xfrm>
          <a:prstGeom prst="rect">
            <a:avLst/>
          </a:prstGeom>
        </p:spPr>
      </p:pic>
      <p:pic>
        <p:nvPicPr>
          <p:cNvPr id="76" name="Picture 7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35747" y="5995937"/>
            <a:ext cx="1039852" cy="887893"/>
          </a:xfrm>
          <a:prstGeom prst="rect">
            <a:avLst/>
          </a:prstGeom>
        </p:spPr>
      </p:pic>
      <p:pic>
        <p:nvPicPr>
          <p:cNvPr id="77" name="Picture 7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425136" y="4891311"/>
            <a:ext cx="1039852" cy="887893"/>
          </a:xfrm>
          <a:prstGeom prst="rect">
            <a:avLst/>
          </a:prstGeom>
        </p:spPr>
      </p:pic>
      <p:pic>
        <p:nvPicPr>
          <p:cNvPr id="78" name="Picture 77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48484" y="4891310"/>
            <a:ext cx="1039852" cy="887893"/>
          </a:xfrm>
          <a:prstGeom prst="rect">
            <a:avLst/>
          </a:prstGeom>
        </p:spPr>
      </p:pic>
      <p:pic>
        <p:nvPicPr>
          <p:cNvPr id="81" name="Picture 80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412399" y="2602161"/>
            <a:ext cx="1039852" cy="887893"/>
          </a:xfrm>
          <a:prstGeom prst="rect">
            <a:avLst/>
          </a:prstGeom>
        </p:spPr>
      </p:pic>
      <p:pic>
        <p:nvPicPr>
          <p:cNvPr id="82" name="Picture 81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135747" y="2602160"/>
            <a:ext cx="1039852" cy="887893"/>
          </a:xfrm>
          <a:prstGeom prst="rect">
            <a:avLst/>
          </a:prstGeom>
        </p:spPr>
      </p:pic>
      <p:pic>
        <p:nvPicPr>
          <p:cNvPr id="92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9122705" y="3915199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0782862" y="3930002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122" y="7313178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615" y="7313177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4972" y="7321550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1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9465" y="7321549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9189" y="7313178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3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682" y="7313177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657" y="8401001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7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50" y="8401000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358" y="7012771"/>
            <a:ext cx="782694" cy="1039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7" name="Picture 86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88" name="Picture 8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8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0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301589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08974" y="3782338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" name="Picture 6" descr="C:\Users\sandra.leehy\Desktop\sleepover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1014" y="5814056"/>
            <a:ext cx="1037891" cy="95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05873" y="7138663"/>
            <a:ext cx="785813" cy="104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966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510228"/>
              </p:ext>
            </p:extLst>
          </p:nvPr>
        </p:nvGraphicFramePr>
        <p:xfrm>
          <a:off x="113539" y="264099"/>
          <a:ext cx="12335946" cy="9073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January 2019</a:t>
                      </a:r>
                      <a:endParaRPr lang="en-AU" sz="5600" dirty="0"/>
                    </a:p>
                  </a:txBody>
                  <a:tcPr marL="170688" marR="170688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487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28280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3642882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5718" y="4008512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81840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363355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5313914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7057729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8798208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10586550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45349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859951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3610097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5313914" y="53327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7100053" y="5357734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8843335" y="5357734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10631677" y="5332712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50923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1846626" y="668726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3596772" y="668726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5329978" y="665243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7115821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45349" y="7952919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1805745" y="7952919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9" name="TextBox 48"/>
          <p:cNvSpPr txBox="1"/>
          <p:nvPr/>
        </p:nvSpPr>
        <p:spPr>
          <a:xfrm>
            <a:off x="3555891" y="795632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0" name="TextBox 49"/>
          <p:cNvSpPr txBox="1"/>
          <p:nvPr/>
        </p:nvSpPr>
        <p:spPr>
          <a:xfrm>
            <a:off x="5329978" y="795632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5349556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7056363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3" name="TextBox 52"/>
          <p:cNvSpPr txBox="1"/>
          <p:nvPr/>
        </p:nvSpPr>
        <p:spPr>
          <a:xfrm>
            <a:off x="8878978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5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10670081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pic>
        <p:nvPicPr>
          <p:cNvPr id="77" name="Picture 7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092441" y="4389947"/>
            <a:ext cx="1039852" cy="887893"/>
          </a:xfrm>
          <a:prstGeom prst="rect">
            <a:avLst/>
          </a:prstGeom>
        </p:spPr>
      </p:pic>
      <p:pic>
        <p:nvPicPr>
          <p:cNvPr id="83" name="Picture 8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508078" y="7068433"/>
            <a:ext cx="1039852" cy="887893"/>
          </a:xfrm>
          <a:prstGeom prst="rect">
            <a:avLst/>
          </a:prstGeom>
        </p:spPr>
      </p:pic>
      <p:pic>
        <p:nvPicPr>
          <p:cNvPr id="84" name="Picture 8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2266175" y="7068431"/>
            <a:ext cx="1039852" cy="887893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3974335" y="7068433"/>
            <a:ext cx="1039852" cy="887893"/>
          </a:xfrm>
          <a:prstGeom prst="rect">
            <a:avLst/>
          </a:prstGeom>
        </p:spPr>
      </p:pic>
      <p:pic>
        <p:nvPicPr>
          <p:cNvPr id="88" name="Picture 8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558015" y="8255677"/>
            <a:ext cx="1039852" cy="887893"/>
          </a:xfrm>
          <a:prstGeom prst="rect">
            <a:avLst/>
          </a:prstGeom>
        </p:spPr>
      </p:pic>
      <p:pic>
        <p:nvPicPr>
          <p:cNvPr id="89" name="Picture 88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2266175" y="8255679"/>
            <a:ext cx="1039852" cy="887893"/>
          </a:xfrm>
          <a:prstGeom prst="rect">
            <a:avLst/>
          </a:prstGeom>
        </p:spPr>
      </p:pic>
      <p:pic>
        <p:nvPicPr>
          <p:cNvPr id="91" name="Picture 90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320574" y="5764534"/>
            <a:ext cx="1039852" cy="887893"/>
          </a:xfrm>
          <a:prstGeom prst="rect">
            <a:avLst/>
          </a:prstGeom>
        </p:spPr>
      </p:pic>
      <p:pic>
        <p:nvPicPr>
          <p:cNvPr id="92" name="Picture 91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1043922" y="5764533"/>
            <a:ext cx="1039852" cy="887893"/>
          </a:xfrm>
          <a:prstGeom prst="rect">
            <a:avLst/>
          </a:prstGeom>
        </p:spPr>
      </p:pic>
      <p:pic>
        <p:nvPicPr>
          <p:cNvPr id="95" name="Picture 94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3975129" y="8264199"/>
            <a:ext cx="1039852" cy="892105"/>
          </a:xfrm>
          <a:prstGeom prst="rect">
            <a:avLst/>
          </a:prstGeom>
        </p:spPr>
      </p:pic>
      <p:pic>
        <p:nvPicPr>
          <p:cNvPr id="96" name="Picture 9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5795282" y="8264199"/>
            <a:ext cx="1039852" cy="892105"/>
          </a:xfrm>
          <a:prstGeom prst="rect">
            <a:avLst/>
          </a:prstGeom>
        </p:spPr>
      </p:pic>
      <p:pic>
        <p:nvPicPr>
          <p:cNvPr id="90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90928" y="5838604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1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996976" y="5868973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3721465" y="5874799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622" y="7064337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994" y="7064337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556" y="705376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262" y="705376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1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9788" y="3204194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4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9108802" y="3203802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0426" y="3209886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0879440" y="3209494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875" y="4432126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8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280889" y="4431734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653" y="4437034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0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2042667" y="4436642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713" y="4431734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3813727" y="4431342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992" y="443134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4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5575006" y="4430950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5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6630" y="4437034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6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7345644" y="4436642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7" name="Picture 126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9297293" y="4418857"/>
            <a:ext cx="1039852" cy="887893"/>
          </a:xfrm>
          <a:prstGeom prst="rect">
            <a:avLst/>
          </a:prstGeom>
        </p:spPr>
      </p:pic>
      <p:pic>
        <p:nvPicPr>
          <p:cNvPr id="129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5509528" y="5874994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0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7234017" y="5880820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174" y="3228625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0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2667" y="3228624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351" y="3253448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2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844" y="3253447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7878" y="3209886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4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371" y="3209885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5" name="Picture 14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7532213" y="3154416"/>
            <a:ext cx="1039852" cy="887893"/>
          </a:xfrm>
          <a:prstGeom prst="rect">
            <a:avLst/>
          </a:prstGeom>
        </p:spPr>
      </p:pic>
      <p:pic>
        <p:nvPicPr>
          <p:cNvPr id="93" name="Picture 92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94" name="Picture 93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8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301589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6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08974" y="3782338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3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7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6" descr="C:\Users\sandra.leehy\Desktop\sleepover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1014" y="5814056"/>
            <a:ext cx="1037891" cy="95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59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000977"/>
              </p:ext>
            </p:extLst>
          </p:nvPr>
        </p:nvGraphicFramePr>
        <p:xfrm>
          <a:off x="251319" y="264099"/>
          <a:ext cx="12198165" cy="89519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2595"/>
                <a:gridCol w="1742595"/>
                <a:gridCol w="1742595"/>
                <a:gridCol w="1742595"/>
                <a:gridCol w="1742595"/>
                <a:gridCol w="1742595"/>
                <a:gridCol w="1742595"/>
              </a:tblGrid>
              <a:tr h="949452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December 2018</a:t>
                      </a:r>
                      <a:endParaRPr lang="en-AU" sz="5600" dirty="0"/>
                    </a:p>
                  </a:txBody>
                  <a:tcPr marL="170688" marR="170688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277277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0876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553751" y="1272209"/>
            <a:ext cx="1209734" cy="117838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267541" y="1272208"/>
            <a:ext cx="1209734" cy="117838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408914" y="1272207"/>
            <a:ext cx="1220771" cy="11891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22705" y="1272207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981331" y="1261455"/>
            <a:ext cx="1231810" cy="119988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719478" y="1244389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937306" y="1237771"/>
            <a:ext cx="1238293" cy="12061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911522" y="238763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10726124" y="2387633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240729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15" name="TextBox 14"/>
          <p:cNvSpPr txBox="1"/>
          <p:nvPr/>
        </p:nvSpPr>
        <p:spPr>
          <a:xfrm>
            <a:off x="1947536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16" name="TextBox 15"/>
          <p:cNvSpPr txBox="1"/>
          <p:nvPr/>
        </p:nvSpPr>
        <p:spPr>
          <a:xfrm>
            <a:off x="3770151" y="3490054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5</a:t>
            </a:r>
            <a:endParaRPr lang="en-AU" dirty="0"/>
          </a:p>
        </p:txBody>
      </p:sp>
      <p:sp>
        <p:nvSpPr>
          <p:cNvPr id="17" name="TextBox 16"/>
          <p:cNvSpPr txBox="1"/>
          <p:nvPr/>
        </p:nvSpPr>
        <p:spPr>
          <a:xfrm>
            <a:off x="5452211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7178832" y="351889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8911522" y="352380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10743579" y="352380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158817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1865623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3688238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5367537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7096920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8911522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10661668" y="4659187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158817" y="581405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1865623" y="578035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3688238" y="578035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5367537" y="575533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7115819" y="575533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8911522" y="5780950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10661668" y="5780950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200086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1865623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3688238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5367537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7151126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8911522" y="6941325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9" name="TextBox 48"/>
          <p:cNvSpPr txBox="1"/>
          <p:nvPr/>
        </p:nvSpPr>
        <p:spPr>
          <a:xfrm>
            <a:off x="10661668" y="6944732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0" name="TextBox 49"/>
          <p:cNvSpPr txBox="1"/>
          <p:nvPr/>
        </p:nvSpPr>
        <p:spPr>
          <a:xfrm>
            <a:off x="200086" y="802655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pic>
        <p:nvPicPr>
          <p:cNvPr id="98" name="Picture 97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99" name="Picture 98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10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1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301589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" name="Picture 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08974" y="3782338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:\Users\sandra.leehy\Desktop\sleepover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1014" y="5814056"/>
            <a:ext cx="1037891" cy="95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5107" y="6977221"/>
            <a:ext cx="792163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460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8630633"/>
              </p:ext>
            </p:extLst>
          </p:nvPr>
        </p:nvGraphicFramePr>
        <p:xfrm>
          <a:off x="113539" y="264099"/>
          <a:ext cx="12335946" cy="9073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78"/>
                <a:gridCol w="1762278"/>
                <a:gridCol w="1762278"/>
                <a:gridCol w="1762278"/>
                <a:gridCol w="1762278"/>
                <a:gridCol w="1762278"/>
                <a:gridCol w="1762278"/>
              </a:tblGrid>
              <a:tr h="1104993">
                <a:tc gridSpan="7">
                  <a:txBody>
                    <a:bodyPr/>
                    <a:lstStyle/>
                    <a:p>
                      <a:pPr algn="ctr"/>
                      <a:r>
                        <a:rPr lang="en-AU" sz="5600" dirty="0" smtClean="0"/>
                        <a:t>January 2019</a:t>
                      </a:r>
                      <a:endParaRPr lang="en-AU" sz="5600" dirty="0"/>
                    </a:p>
                  </a:txBody>
                  <a:tcPr marL="170688" marR="170688" marT="48006" marB="48006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  <a:tc hMerge="1">
                  <a:txBody>
                    <a:bodyPr/>
                    <a:lstStyle/>
                    <a:p>
                      <a:endParaRPr lang="en-AU" sz="1400" dirty="0"/>
                    </a:p>
                  </a:txBody>
                  <a:tcPr marL="121920" marR="121920" marT="34290" marB="34290"/>
                </a:tc>
              </a:tr>
              <a:tr h="1486523"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3487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A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4500"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AU" sz="2000" dirty="0"/>
                    </a:p>
                  </a:txBody>
                  <a:tcPr marL="170688" marR="170688" marT="48006" marB="4800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" t="1743" r="77814" b="71328"/>
          <a:stretch/>
        </p:blipFill>
        <p:spPr bwMode="auto">
          <a:xfrm>
            <a:off x="296898" y="1450662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72" t="1872" r="52548" b="71199"/>
          <a:stretch/>
        </p:blipFill>
        <p:spPr bwMode="auto">
          <a:xfrm>
            <a:off x="2010688" y="1450661"/>
            <a:ext cx="1389954" cy="135393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6" t="34537" r="77034" b="38534"/>
          <a:stretch/>
        </p:blipFill>
        <p:spPr bwMode="auto">
          <a:xfrm>
            <a:off x="7350822" y="1450659"/>
            <a:ext cx="1402635" cy="136628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7" t="35035" r="52563" b="38036"/>
          <a:stretch/>
        </p:blipFill>
        <p:spPr bwMode="auto">
          <a:xfrm>
            <a:off x="9136428" y="1439907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82" t="1097" r="26738" b="71974"/>
          <a:stretch/>
        </p:blipFill>
        <p:spPr bwMode="auto">
          <a:xfrm>
            <a:off x="3832215" y="1439907"/>
            <a:ext cx="1415319" cy="1378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65" t="1875" r="2355" b="71196"/>
          <a:stretch/>
        </p:blipFill>
        <p:spPr bwMode="auto">
          <a:xfrm>
            <a:off x="5560736" y="1423462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762" t="35416" r="27858" b="37655"/>
          <a:stretch/>
        </p:blipFill>
        <p:spPr bwMode="auto">
          <a:xfrm>
            <a:off x="10852464" y="1427329"/>
            <a:ext cx="1422768" cy="138589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828280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3642882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</a:t>
            </a:r>
            <a:endParaRPr lang="en-AU" dirty="0"/>
          </a:p>
        </p:txBody>
      </p:sp>
      <p:sp>
        <p:nvSpPr>
          <p:cNvPr id="18" name="TextBox 17"/>
          <p:cNvSpPr txBox="1"/>
          <p:nvPr/>
        </p:nvSpPr>
        <p:spPr>
          <a:xfrm>
            <a:off x="85718" y="4008512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7</a:t>
            </a:r>
            <a:endParaRPr lang="en-AU" dirty="0"/>
          </a:p>
        </p:txBody>
      </p:sp>
      <p:sp>
        <p:nvSpPr>
          <p:cNvPr id="19" name="TextBox 18"/>
          <p:cNvSpPr txBox="1"/>
          <p:nvPr/>
        </p:nvSpPr>
        <p:spPr>
          <a:xfrm>
            <a:off x="181840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8</a:t>
            </a:r>
            <a:endParaRPr lang="en-AU" dirty="0"/>
          </a:p>
        </p:txBody>
      </p:sp>
      <p:sp>
        <p:nvSpPr>
          <p:cNvPr id="20" name="TextBox 19"/>
          <p:cNvSpPr txBox="1"/>
          <p:nvPr/>
        </p:nvSpPr>
        <p:spPr>
          <a:xfrm>
            <a:off x="3633558" y="4013419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9</a:t>
            </a:r>
            <a:endParaRPr lang="en-AU" dirty="0"/>
          </a:p>
        </p:txBody>
      </p:sp>
      <p:sp>
        <p:nvSpPr>
          <p:cNvPr id="29" name="TextBox 28"/>
          <p:cNvSpPr txBox="1"/>
          <p:nvPr/>
        </p:nvSpPr>
        <p:spPr>
          <a:xfrm>
            <a:off x="5313914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10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7057729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11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8798208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12</a:t>
            </a:r>
            <a:endParaRPr lang="en-AU" dirty="0"/>
          </a:p>
        </p:txBody>
      </p:sp>
      <p:sp>
        <p:nvSpPr>
          <p:cNvPr id="32" name="TextBox 31"/>
          <p:cNvSpPr txBox="1"/>
          <p:nvPr/>
        </p:nvSpPr>
        <p:spPr>
          <a:xfrm>
            <a:off x="10586550" y="40085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13</a:t>
            </a:r>
            <a:endParaRPr lang="en-AU" dirty="0"/>
          </a:p>
        </p:txBody>
      </p:sp>
      <p:sp>
        <p:nvSpPr>
          <p:cNvPr id="33" name="TextBox 32"/>
          <p:cNvSpPr txBox="1"/>
          <p:nvPr/>
        </p:nvSpPr>
        <p:spPr>
          <a:xfrm>
            <a:off x="45349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14</a:t>
            </a:r>
            <a:endParaRPr lang="en-AU" dirty="0"/>
          </a:p>
        </p:txBody>
      </p:sp>
      <p:sp>
        <p:nvSpPr>
          <p:cNvPr id="34" name="TextBox 33"/>
          <p:cNvSpPr txBox="1"/>
          <p:nvPr/>
        </p:nvSpPr>
        <p:spPr>
          <a:xfrm>
            <a:off x="1859951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15</a:t>
            </a:r>
            <a:endParaRPr lang="en-AU" dirty="0"/>
          </a:p>
        </p:txBody>
      </p:sp>
      <p:sp>
        <p:nvSpPr>
          <p:cNvPr id="35" name="TextBox 34"/>
          <p:cNvSpPr txBox="1"/>
          <p:nvPr/>
        </p:nvSpPr>
        <p:spPr>
          <a:xfrm>
            <a:off x="3610097" y="5332713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16</a:t>
            </a:r>
            <a:endParaRPr lang="en-AU" dirty="0"/>
          </a:p>
        </p:txBody>
      </p:sp>
      <p:sp>
        <p:nvSpPr>
          <p:cNvPr id="36" name="TextBox 35"/>
          <p:cNvSpPr txBox="1"/>
          <p:nvPr/>
        </p:nvSpPr>
        <p:spPr>
          <a:xfrm>
            <a:off x="5313914" y="533271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17</a:t>
            </a:r>
            <a:endParaRPr lang="en-AU" dirty="0"/>
          </a:p>
        </p:txBody>
      </p:sp>
      <p:sp>
        <p:nvSpPr>
          <p:cNvPr id="37" name="TextBox 36"/>
          <p:cNvSpPr txBox="1"/>
          <p:nvPr/>
        </p:nvSpPr>
        <p:spPr>
          <a:xfrm>
            <a:off x="7100053" y="5357734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18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8843335" y="5357734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19</a:t>
            </a:r>
            <a:endParaRPr lang="en-AU" dirty="0"/>
          </a:p>
        </p:txBody>
      </p:sp>
      <p:sp>
        <p:nvSpPr>
          <p:cNvPr id="39" name="TextBox 38"/>
          <p:cNvSpPr txBox="1"/>
          <p:nvPr/>
        </p:nvSpPr>
        <p:spPr>
          <a:xfrm>
            <a:off x="10631677" y="5332712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20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50923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21</a:t>
            </a:r>
            <a:endParaRPr lang="en-AU" dirty="0"/>
          </a:p>
        </p:txBody>
      </p:sp>
      <p:sp>
        <p:nvSpPr>
          <p:cNvPr id="41" name="TextBox 40"/>
          <p:cNvSpPr txBox="1"/>
          <p:nvPr/>
        </p:nvSpPr>
        <p:spPr>
          <a:xfrm>
            <a:off x="1846626" y="668726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22</a:t>
            </a:r>
            <a:endParaRPr lang="en-AU" dirty="0"/>
          </a:p>
        </p:txBody>
      </p:sp>
      <p:sp>
        <p:nvSpPr>
          <p:cNvPr id="42" name="TextBox 41"/>
          <p:cNvSpPr txBox="1"/>
          <p:nvPr/>
        </p:nvSpPr>
        <p:spPr>
          <a:xfrm>
            <a:off x="3596772" y="6687268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23</a:t>
            </a:r>
            <a:endParaRPr lang="en-AU" dirty="0"/>
          </a:p>
        </p:txBody>
      </p:sp>
      <p:sp>
        <p:nvSpPr>
          <p:cNvPr id="43" name="TextBox 42"/>
          <p:cNvSpPr txBox="1"/>
          <p:nvPr/>
        </p:nvSpPr>
        <p:spPr>
          <a:xfrm>
            <a:off x="5329978" y="665243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24</a:t>
            </a:r>
            <a:endParaRPr lang="en-AU" dirty="0"/>
          </a:p>
        </p:txBody>
      </p:sp>
      <p:sp>
        <p:nvSpPr>
          <p:cNvPr id="44" name="TextBox 43"/>
          <p:cNvSpPr txBox="1"/>
          <p:nvPr/>
        </p:nvSpPr>
        <p:spPr>
          <a:xfrm>
            <a:off x="7115821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25</a:t>
            </a:r>
            <a:endParaRPr lang="en-AU" dirty="0"/>
          </a:p>
        </p:txBody>
      </p:sp>
      <p:sp>
        <p:nvSpPr>
          <p:cNvPr id="45" name="TextBox 44"/>
          <p:cNvSpPr txBox="1"/>
          <p:nvPr/>
        </p:nvSpPr>
        <p:spPr>
          <a:xfrm>
            <a:off x="8859396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26</a:t>
            </a:r>
            <a:endParaRPr lang="en-AU" dirty="0"/>
          </a:p>
        </p:txBody>
      </p:sp>
      <p:sp>
        <p:nvSpPr>
          <p:cNvPr id="46" name="TextBox 45"/>
          <p:cNvSpPr txBox="1"/>
          <p:nvPr/>
        </p:nvSpPr>
        <p:spPr>
          <a:xfrm>
            <a:off x="10647738" y="6661651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27</a:t>
            </a:r>
            <a:endParaRPr lang="en-AU" dirty="0"/>
          </a:p>
        </p:txBody>
      </p:sp>
      <p:sp>
        <p:nvSpPr>
          <p:cNvPr id="47" name="TextBox 46"/>
          <p:cNvSpPr txBox="1"/>
          <p:nvPr/>
        </p:nvSpPr>
        <p:spPr>
          <a:xfrm>
            <a:off x="45349" y="7952919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28</a:t>
            </a:r>
            <a:endParaRPr lang="en-AU" dirty="0"/>
          </a:p>
        </p:txBody>
      </p:sp>
      <p:sp>
        <p:nvSpPr>
          <p:cNvPr id="48" name="TextBox 47"/>
          <p:cNvSpPr txBox="1"/>
          <p:nvPr/>
        </p:nvSpPr>
        <p:spPr>
          <a:xfrm>
            <a:off x="1805745" y="7952919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29</a:t>
            </a:r>
            <a:endParaRPr lang="en-AU" dirty="0"/>
          </a:p>
        </p:txBody>
      </p:sp>
      <p:sp>
        <p:nvSpPr>
          <p:cNvPr id="49" name="TextBox 48"/>
          <p:cNvSpPr txBox="1"/>
          <p:nvPr/>
        </p:nvSpPr>
        <p:spPr>
          <a:xfrm>
            <a:off x="3555891" y="795632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30</a:t>
            </a:r>
            <a:endParaRPr lang="en-AU" dirty="0"/>
          </a:p>
        </p:txBody>
      </p:sp>
      <p:sp>
        <p:nvSpPr>
          <p:cNvPr id="50" name="TextBox 49"/>
          <p:cNvSpPr txBox="1"/>
          <p:nvPr/>
        </p:nvSpPr>
        <p:spPr>
          <a:xfrm>
            <a:off x="5329978" y="7956326"/>
            <a:ext cx="586186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31</a:t>
            </a:r>
            <a:endParaRPr lang="en-AU" dirty="0"/>
          </a:p>
        </p:txBody>
      </p:sp>
      <p:sp>
        <p:nvSpPr>
          <p:cNvPr id="51" name="TextBox 50"/>
          <p:cNvSpPr txBox="1"/>
          <p:nvPr/>
        </p:nvSpPr>
        <p:spPr>
          <a:xfrm>
            <a:off x="5349556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3</a:t>
            </a:r>
            <a:endParaRPr lang="en-AU" dirty="0"/>
          </a:p>
        </p:txBody>
      </p:sp>
      <p:sp>
        <p:nvSpPr>
          <p:cNvPr id="52" name="TextBox 51"/>
          <p:cNvSpPr txBox="1"/>
          <p:nvPr/>
        </p:nvSpPr>
        <p:spPr>
          <a:xfrm>
            <a:off x="7056363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4</a:t>
            </a:r>
            <a:endParaRPr lang="en-AU" dirty="0"/>
          </a:p>
        </p:txBody>
      </p:sp>
      <p:sp>
        <p:nvSpPr>
          <p:cNvPr id="53" name="TextBox 52"/>
          <p:cNvSpPr txBox="1"/>
          <p:nvPr/>
        </p:nvSpPr>
        <p:spPr>
          <a:xfrm>
            <a:off x="8878978" y="2784376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5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10670081" y="2813221"/>
            <a:ext cx="422360" cy="517065"/>
          </a:xfrm>
          <a:prstGeom prst="rect">
            <a:avLst/>
          </a:prstGeom>
          <a:noFill/>
        </p:spPr>
        <p:txBody>
          <a:bodyPr wrap="none" lIns="128016" tIns="64008" rIns="128016" bIns="64008" rtlCol="0">
            <a:spAutoFit/>
          </a:bodyPr>
          <a:lstStyle/>
          <a:p>
            <a:r>
              <a:rPr lang="en-AU" dirty="0" smtClean="0"/>
              <a:t>6</a:t>
            </a:r>
            <a:endParaRPr lang="en-AU" dirty="0"/>
          </a:p>
        </p:txBody>
      </p:sp>
      <p:pic>
        <p:nvPicPr>
          <p:cNvPr id="55" name="Picture 54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4" t="3380" r="3462" b="2998"/>
          <a:stretch/>
        </p:blipFill>
        <p:spPr>
          <a:xfrm>
            <a:off x="13313568" y="1672461"/>
            <a:ext cx="1039852" cy="887893"/>
          </a:xfrm>
          <a:prstGeom prst="rect">
            <a:avLst/>
          </a:prstGeom>
        </p:spPr>
      </p:pic>
      <p:pic>
        <p:nvPicPr>
          <p:cNvPr id="56" name="Picture 55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" t="3670" r="3942" b="4205"/>
          <a:stretch/>
        </p:blipFill>
        <p:spPr>
          <a:xfrm>
            <a:off x="13316661" y="531357"/>
            <a:ext cx="1039852" cy="892105"/>
          </a:xfrm>
          <a:prstGeom prst="rect">
            <a:avLst/>
          </a:prstGeom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6587" y="3770252"/>
            <a:ext cx="766762" cy="803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45" t="8899" r="5529" b="12773"/>
          <a:stretch/>
        </p:blipFill>
        <p:spPr bwMode="auto">
          <a:xfrm>
            <a:off x="13301589" y="-339506"/>
            <a:ext cx="1547179" cy="679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7"/>
          <a:stretch/>
        </p:blipFill>
        <p:spPr bwMode="auto">
          <a:xfrm>
            <a:off x="13108974" y="3782338"/>
            <a:ext cx="710986" cy="80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3933" y="2757282"/>
            <a:ext cx="1034512" cy="86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6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8915" y="4728592"/>
            <a:ext cx="719762" cy="754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3408" y="4728591"/>
            <a:ext cx="742118" cy="754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6" descr="C:\Users\sandra.leehy\Desktop\sleepover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01014" y="5814056"/>
            <a:ext cx="1037891" cy="955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8572" y="7204332"/>
            <a:ext cx="790537" cy="1050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7792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132</Words>
  <Application>Microsoft Office PowerPoint</Application>
  <PresentationFormat>A3 Paper (297x420 mm)</PresentationFormat>
  <Paragraphs>128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 Casey</dc:creator>
  <cp:lastModifiedBy>Sandra Leehy</cp:lastModifiedBy>
  <cp:revision>16</cp:revision>
  <cp:lastPrinted>2018-11-19T00:01:37Z</cp:lastPrinted>
  <dcterms:created xsi:type="dcterms:W3CDTF">2018-11-18T22:19:53Z</dcterms:created>
  <dcterms:modified xsi:type="dcterms:W3CDTF">2018-11-23T01:00:18Z</dcterms:modified>
</cp:coreProperties>
</file>